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2" r:id="rId7"/>
    <p:sldId id="263" r:id="rId8"/>
    <p:sldId id="264" r:id="rId9"/>
    <p:sldId id="261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8" d="100"/>
          <a:sy n="88" d="100"/>
        </p:scale>
        <p:origin x="-4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3E9A-BE5B-4900-8FCB-3A1AC10D304C}" type="datetimeFigureOut">
              <a:rPr lang="zh-TW" altLang="en-US" smtClean="0"/>
              <a:t>2023/3/21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8FE4-3967-4945-8446-329665CC55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9078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3E9A-BE5B-4900-8FCB-3A1AC10D304C}" type="datetimeFigureOut">
              <a:rPr lang="zh-TW" altLang="en-US" smtClean="0"/>
              <a:t>2023/3/21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8FE4-3967-4945-8446-329665CC55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6659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3E9A-BE5B-4900-8FCB-3A1AC10D304C}" type="datetimeFigureOut">
              <a:rPr lang="zh-TW" altLang="en-US" smtClean="0"/>
              <a:t>2023/3/21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8FE4-3967-4945-8446-329665CC55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014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3E9A-BE5B-4900-8FCB-3A1AC10D304C}" type="datetimeFigureOut">
              <a:rPr lang="zh-TW" altLang="en-US" smtClean="0"/>
              <a:t>2023/3/21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8FE4-3967-4945-8446-329665CC55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703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3E9A-BE5B-4900-8FCB-3A1AC10D304C}" type="datetimeFigureOut">
              <a:rPr lang="zh-TW" altLang="en-US" smtClean="0"/>
              <a:t>2023/3/21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8FE4-3967-4945-8446-329665CC55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770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3E9A-BE5B-4900-8FCB-3A1AC10D304C}" type="datetimeFigureOut">
              <a:rPr lang="zh-TW" altLang="en-US" smtClean="0"/>
              <a:t>2023/3/21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8FE4-3967-4945-8446-329665CC55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9547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3E9A-BE5B-4900-8FCB-3A1AC10D304C}" type="datetimeFigureOut">
              <a:rPr lang="zh-TW" altLang="en-US" smtClean="0"/>
              <a:t>2023/3/21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8FE4-3967-4945-8446-329665CC55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0354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3E9A-BE5B-4900-8FCB-3A1AC10D304C}" type="datetimeFigureOut">
              <a:rPr lang="zh-TW" altLang="en-US" smtClean="0"/>
              <a:t>2023/3/21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8FE4-3967-4945-8446-329665CC55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5961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3E9A-BE5B-4900-8FCB-3A1AC10D304C}" type="datetimeFigureOut">
              <a:rPr lang="zh-TW" altLang="en-US" smtClean="0"/>
              <a:t>2023/3/21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8FE4-3967-4945-8446-329665CC55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59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3E9A-BE5B-4900-8FCB-3A1AC10D304C}" type="datetimeFigureOut">
              <a:rPr lang="zh-TW" altLang="en-US" smtClean="0"/>
              <a:t>2023/3/21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8FE4-3967-4945-8446-329665CC55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609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3E9A-BE5B-4900-8FCB-3A1AC10D304C}" type="datetimeFigureOut">
              <a:rPr lang="zh-TW" altLang="en-US" smtClean="0"/>
              <a:t>2023/3/21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8FE4-3967-4945-8446-329665CC55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7825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D3E9A-BE5B-4900-8FCB-3A1AC10D304C}" type="datetimeFigureOut">
              <a:rPr lang="zh-TW" altLang="en-US" smtClean="0"/>
              <a:t>2023/3/21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18FE4-3967-4945-8446-329665CC55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532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" b="2085"/>
          <a:stretch>
            <a:fillRect/>
          </a:stretch>
        </p:blipFill>
        <p:spPr>
          <a:xfrm>
            <a:off x="124982" y="126748"/>
            <a:ext cx="11916081" cy="6581870"/>
          </a:xfrm>
        </p:spPr>
      </p:pic>
    </p:spTree>
    <p:extLst>
      <p:ext uri="{BB962C8B-B14F-4D97-AF65-F5344CB8AC3E}">
        <p14:creationId xmlns:p14="http://schemas.microsoft.com/office/powerpoint/2010/main" val="2787680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r="2083"/>
          <a:stretch>
            <a:fillRect/>
          </a:stretch>
        </p:blipFill>
        <p:spPr>
          <a:xfrm>
            <a:off x="68263" y="63500"/>
            <a:ext cx="12053887" cy="6708775"/>
          </a:xfrm>
        </p:spPr>
      </p:pic>
    </p:spTree>
    <p:extLst>
      <p:ext uri="{BB962C8B-B14F-4D97-AF65-F5344CB8AC3E}">
        <p14:creationId xmlns:p14="http://schemas.microsoft.com/office/powerpoint/2010/main" val="362179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7" y="323609"/>
            <a:ext cx="12053887" cy="6188555"/>
          </a:xfrm>
          <a:ln>
            <a:solidFill>
              <a:srgbClr val="FFC000"/>
            </a:solidFill>
          </a:ln>
        </p:spPr>
      </p:pic>
      <p:sp>
        <p:nvSpPr>
          <p:cNvPr id="4" name="橢圓 3"/>
          <p:cNvSpPr/>
          <p:nvPr/>
        </p:nvSpPr>
        <p:spPr>
          <a:xfrm>
            <a:off x="5706444" y="255448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653981" y="25099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5769855" y="24829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5512693" y="241469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6097884" y="256315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6073456" y="250071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5868292" y="25040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5841292" y="241469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5769855" y="2428045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5767240" y="256315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橢圓 14"/>
          <p:cNvSpPr/>
          <p:nvPr/>
        </p:nvSpPr>
        <p:spPr>
          <a:xfrm>
            <a:off x="5835950" y="2581487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5922292" y="228468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5791415" y="228612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5821886" y="24770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橢圓 19"/>
          <p:cNvSpPr/>
          <p:nvPr/>
        </p:nvSpPr>
        <p:spPr>
          <a:xfrm>
            <a:off x="5668345" y="262603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5973017" y="239436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5731139" y="262958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5923460" y="258148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5910334" y="2399805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6200390" y="258791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5895292" y="2651763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橢圓 28"/>
          <p:cNvSpPr/>
          <p:nvPr/>
        </p:nvSpPr>
        <p:spPr>
          <a:xfrm>
            <a:off x="5895292" y="2755992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6199832" y="215453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6023645" y="211517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橢圓 31"/>
          <p:cNvSpPr/>
          <p:nvPr/>
        </p:nvSpPr>
        <p:spPr>
          <a:xfrm>
            <a:off x="5848886" y="203417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橢圓 32"/>
          <p:cNvSpPr/>
          <p:nvPr/>
        </p:nvSpPr>
        <p:spPr>
          <a:xfrm>
            <a:off x="5926020" y="203650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橢圓 33"/>
          <p:cNvSpPr/>
          <p:nvPr/>
        </p:nvSpPr>
        <p:spPr>
          <a:xfrm>
            <a:off x="6403242" y="234066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橢圓 34"/>
          <p:cNvSpPr/>
          <p:nvPr/>
        </p:nvSpPr>
        <p:spPr>
          <a:xfrm>
            <a:off x="5422590" y="240260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5179588" y="231168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5713240" y="30070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6131390" y="278275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橢圓 38"/>
          <p:cNvSpPr/>
          <p:nvPr/>
        </p:nvSpPr>
        <p:spPr>
          <a:xfrm>
            <a:off x="6159292" y="284836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橢圓 39"/>
          <p:cNvSpPr/>
          <p:nvPr/>
        </p:nvSpPr>
        <p:spPr>
          <a:xfrm>
            <a:off x="6062089" y="279436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橢圓 40"/>
          <p:cNvSpPr/>
          <p:nvPr/>
        </p:nvSpPr>
        <p:spPr>
          <a:xfrm>
            <a:off x="6086561" y="285680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橢圓 41"/>
          <p:cNvSpPr/>
          <p:nvPr/>
        </p:nvSpPr>
        <p:spPr>
          <a:xfrm>
            <a:off x="5614345" y="208039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橢圓 42"/>
          <p:cNvSpPr/>
          <p:nvPr/>
        </p:nvSpPr>
        <p:spPr>
          <a:xfrm>
            <a:off x="5476590" y="213244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橢圓 43"/>
          <p:cNvSpPr/>
          <p:nvPr/>
        </p:nvSpPr>
        <p:spPr>
          <a:xfrm>
            <a:off x="5722822" y="191897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橢圓 44"/>
          <p:cNvSpPr/>
          <p:nvPr/>
        </p:nvSpPr>
        <p:spPr>
          <a:xfrm>
            <a:off x="5762303" y="197508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橢圓 45"/>
          <p:cNvSpPr/>
          <p:nvPr/>
        </p:nvSpPr>
        <p:spPr>
          <a:xfrm>
            <a:off x="5776833" y="206018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橢圓 46"/>
          <p:cNvSpPr/>
          <p:nvPr/>
        </p:nvSpPr>
        <p:spPr>
          <a:xfrm>
            <a:off x="5706444" y="20293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橢圓 47"/>
          <p:cNvSpPr/>
          <p:nvPr/>
        </p:nvSpPr>
        <p:spPr>
          <a:xfrm>
            <a:off x="5808950" y="939506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橢圓 48"/>
          <p:cNvSpPr/>
          <p:nvPr/>
        </p:nvSpPr>
        <p:spPr>
          <a:xfrm>
            <a:off x="5693841" y="761334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橢圓 49"/>
          <p:cNvSpPr/>
          <p:nvPr/>
        </p:nvSpPr>
        <p:spPr>
          <a:xfrm>
            <a:off x="6761695" y="885506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橢圓 50"/>
          <p:cNvSpPr/>
          <p:nvPr/>
        </p:nvSpPr>
        <p:spPr>
          <a:xfrm>
            <a:off x="6647710" y="30070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橢圓 51"/>
          <p:cNvSpPr/>
          <p:nvPr/>
        </p:nvSpPr>
        <p:spPr>
          <a:xfrm>
            <a:off x="6562088" y="300703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" name="橢圓 52"/>
          <p:cNvSpPr/>
          <p:nvPr/>
        </p:nvSpPr>
        <p:spPr>
          <a:xfrm>
            <a:off x="6508088" y="29530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橢圓 53"/>
          <p:cNvSpPr/>
          <p:nvPr/>
        </p:nvSpPr>
        <p:spPr>
          <a:xfrm>
            <a:off x="6438277" y="296738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橢圓 54"/>
          <p:cNvSpPr/>
          <p:nvPr/>
        </p:nvSpPr>
        <p:spPr>
          <a:xfrm>
            <a:off x="6368466" y="292486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6227390" y="2816695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橢圓 56"/>
          <p:cNvSpPr/>
          <p:nvPr/>
        </p:nvSpPr>
        <p:spPr>
          <a:xfrm>
            <a:off x="6342857" y="285680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3560241" y="19373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4042706" y="137581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4015706" y="146954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" name="橢圓 60"/>
          <p:cNvSpPr/>
          <p:nvPr/>
        </p:nvSpPr>
        <p:spPr>
          <a:xfrm>
            <a:off x="4116053" y="145664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" name="橢圓 61"/>
          <p:cNvSpPr/>
          <p:nvPr/>
        </p:nvSpPr>
        <p:spPr>
          <a:xfrm>
            <a:off x="3481792" y="213955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" name="橢圓 62"/>
          <p:cNvSpPr/>
          <p:nvPr/>
        </p:nvSpPr>
        <p:spPr>
          <a:xfrm>
            <a:off x="3937428" y="28720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橢圓 63"/>
          <p:cNvSpPr/>
          <p:nvPr/>
        </p:nvSpPr>
        <p:spPr>
          <a:xfrm>
            <a:off x="3897466" y="273479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橢圓 65"/>
          <p:cNvSpPr/>
          <p:nvPr/>
        </p:nvSpPr>
        <p:spPr>
          <a:xfrm>
            <a:off x="3997116" y="28026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" name="橢圓 66"/>
          <p:cNvSpPr/>
          <p:nvPr/>
        </p:nvSpPr>
        <p:spPr>
          <a:xfrm>
            <a:off x="4212543" y="279436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" name="橢圓 67"/>
          <p:cNvSpPr/>
          <p:nvPr/>
        </p:nvSpPr>
        <p:spPr>
          <a:xfrm>
            <a:off x="4458168" y="25243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9" name="橢圓 68"/>
          <p:cNvSpPr/>
          <p:nvPr/>
        </p:nvSpPr>
        <p:spPr>
          <a:xfrm>
            <a:off x="4008164" y="270779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" name="橢圓 69"/>
          <p:cNvSpPr/>
          <p:nvPr/>
        </p:nvSpPr>
        <p:spPr>
          <a:xfrm>
            <a:off x="4752638" y="228468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1" name="橢圓 70"/>
          <p:cNvSpPr/>
          <p:nvPr/>
        </p:nvSpPr>
        <p:spPr>
          <a:xfrm>
            <a:off x="4610568" y="26767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2" name="橢圓 71"/>
          <p:cNvSpPr/>
          <p:nvPr/>
        </p:nvSpPr>
        <p:spPr>
          <a:xfrm>
            <a:off x="3883428" y="294143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3" name="橢圓 72"/>
          <p:cNvSpPr/>
          <p:nvPr/>
        </p:nvSpPr>
        <p:spPr>
          <a:xfrm>
            <a:off x="3954164" y="260637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4" name="橢圓 73"/>
          <p:cNvSpPr/>
          <p:nvPr/>
        </p:nvSpPr>
        <p:spPr>
          <a:xfrm>
            <a:off x="4256630" y="28990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5" name="橢圓 74"/>
          <p:cNvSpPr/>
          <p:nvPr/>
        </p:nvSpPr>
        <p:spPr>
          <a:xfrm>
            <a:off x="4106564" y="275877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6" name="橢圓 75"/>
          <p:cNvSpPr/>
          <p:nvPr/>
        </p:nvSpPr>
        <p:spPr>
          <a:xfrm>
            <a:off x="4218498" y="27150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7" name="橢圓 76"/>
          <p:cNvSpPr/>
          <p:nvPr/>
        </p:nvSpPr>
        <p:spPr>
          <a:xfrm>
            <a:off x="3935649" y="280535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8" name="橢圓 77"/>
          <p:cNvSpPr/>
          <p:nvPr/>
        </p:nvSpPr>
        <p:spPr>
          <a:xfrm>
            <a:off x="5177548" y="2996571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9" name="橢圓 78"/>
          <p:cNvSpPr/>
          <p:nvPr/>
        </p:nvSpPr>
        <p:spPr>
          <a:xfrm>
            <a:off x="5179588" y="318135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0" name="橢圓 79"/>
          <p:cNvSpPr/>
          <p:nvPr/>
        </p:nvSpPr>
        <p:spPr>
          <a:xfrm>
            <a:off x="5403233" y="2999165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" name="橢圓 80"/>
          <p:cNvSpPr/>
          <p:nvPr/>
        </p:nvSpPr>
        <p:spPr>
          <a:xfrm>
            <a:off x="5285548" y="296738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2" name="橢圓 81"/>
          <p:cNvSpPr/>
          <p:nvPr/>
        </p:nvSpPr>
        <p:spPr>
          <a:xfrm>
            <a:off x="5140097" y="330772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3" name="橢圓 82"/>
          <p:cNvSpPr/>
          <p:nvPr/>
        </p:nvSpPr>
        <p:spPr>
          <a:xfrm>
            <a:off x="5059097" y="341788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4" name="橢圓 83"/>
          <p:cNvSpPr/>
          <p:nvPr/>
        </p:nvSpPr>
        <p:spPr>
          <a:xfrm>
            <a:off x="5281418" y="311973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橢圓 84"/>
          <p:cNvSpPr/>
          <p:nvPr/>
        </p:nvSpPr>
        <p:spPr>
          <a:xfrm>
            <a:off x="5046374" y="326785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6" name="橢圓 85"/>
          <p:cNvSpPr/>
          <p:nvPr/>
        </p:nvSpPr>
        <p:spPr>
          <a:xfrm>
            <a:off x="2348067" y="382219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7" name="橢圓 86"/>
          <p:cNvSpPr/>
          <p:nvPr/>
        </p:nvSpPr>
        <p:spPr>
          <a:xfrm>
            <a:off x="2419348" y="3615745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8" name="橢圓 87"/>
          <p:cNvSpPr/>
          <p:nvPr/>
        </p:nvSpPr>
        <p:spPr>
          <a:xfrm>
            <a:off x="2536680" y="339088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9" name="橢圓 88"/>
          <p:cNvSpPr/>
          <p:nvPr/>
        </p:nvSpPr>
        <p:spPr>
          <a:xfrm>
            <a:off x="2446348" y="382219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0" name="橢圓 89"/>
          <p:cNvSpPr/>
          <p:nvPr/>
        </p:nvSpPr>
        <p:spPr>
          <a:xfrm>
            <a:off x="2536680" y="4105225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en-US" altLang="zh-TW" sz="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1" name="橢圓 90"/>
          <p:cNvSpPr/>
          <p:nvPr/>
        </p:nvSpPr>
        <p:spPr>
          <a:xfrm>
            <a:off x="5708104" y="184107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" name="橢圓 91"/>
          <p:cNvSpPr/>
          <p:nvPr/>
        </p:nvSpPr>
        <p:spPr>
          <a:xfrm>
            <a:off x="5689824" y="176675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3" name="橢圓 92"/>
          <p:cNvSpPr/>
          <p:nvPr/>
        </p:nvSpPr>
        <p:spPr>
          <a:xfrm>
            <a:off x="5668345" y="169940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4" name="橢圓 93"/>
          <p:cNvSpPr/>
          <p:nvPr/>
        </p:nvSpPr>
        <p:spPr>
          <a:xfrm>
            <a:off x="5660137" y="163245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5" name="橢圓 94"/>
          <p:cNvSpPr/>
          <p:nvPr/>
        </p:nvSpPr>
        <p:spPr>
          <a:xfrm>
            <a:off x="5731139" y="14306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6" name="橢圓 95"/>
          <p:cNvSpPr/>
          <p:nvPr/>
        </p:nvSpPr>
        <p:spPr>
          <a:xfrm>
            <a:off x="5599981" y="154335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7" name="橢圓 96"/>
          <p:cNvSpPr/>
          <p:nvPr/>
        </p:nvSpPr>
        <p:spPr>
          <a:xfrm>
            <a:off x="5626443" y="141769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8" name="橢圓 97"/>
          <p:cNvSpPr/>
          <p:nvPr/>
        </p:nvSpPr>
        <p:spPr>
          <a:xfrm>
            <a:off x="5668345" y="155957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9" name="橢圓 98"/>
          <p:cNvSpPr/>
          <p:nvPr/>
        </p:nvSpPr>
        <p:spPr>
          <a:xfrm>
            <a:off x="5530590" y="154594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0" name="橢圓 99"/>
          <p:cNvSpPr/>
          <p:nvPr/>
        </p:nvSpPr>
        <p:spPr>
          <a:xfrm>
            <a:off x="5681294" y="135218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1" name="橢圓 100"/>
          <p:cNvSpPr/>
          <p:nvPr/>
        </p:nvSpPr>
        <p:spPr>
          <a:xfrm>
            <a:off x="5449590" y="1483643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2" name="橢圓 101"/>
          <p:cNvSpPr/>
          <p:nvPr/>
        </p:nvSpPr>
        <p:spPr>
          <a:xfrm>
            <a:off x="5419835" y="1559572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3" name="橢圓 102"/>
          <p:cNvSpPr/>
          <p:nvPr/>
        </p:nvSpPr>
        <p:spPr>
          <a:xfrm>
            <a:off x="5387895" y="1488395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4" name="橢圓 103"/>
          <p:cNvSpPr/>
          <p:nvPr/>
        </p:nvSpPr>
        <p:spPr>
          <a:xfrm>
            <a:off x="5690570" y="127429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5" name="橢圓 104"/>
          <p:cNvSpPr/>
          <p:nvPr/>
        </p:nvSpPr>
        <p:spPr>
          <a:xfrm>
            <a:off x="3366227" y="26610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6" name="橢圓 105"/>
          <p:cNvSpPr/>
          <p:nvPr/>
        </p:nvSpPr>
        <p:spPr>
          <a:xfrm>
            <a:off x="3711743" y="298337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7" name="橢圓 106"/>
          <p:cNvSpPr/>
          <p:nvPr/>
        </p:nvSpPr>
        <p:spPr>
          <a:xfrm>
            <a:off x="3366227" y="285052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8" name="橢圓 107"/>
          <p:cNvSpPr/>
          <p:nvPr/>
        </p:nvSpPr>
        <p:spPr>
          <a:xfrm>
            <a:off x="3245197" y="270199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9" name="橢圓 108"/>
          <p:cNvSpPr/>
          <p:nvPr/>
        </p:nvSpPr>
        <p:spPr>
          <a:xfrm>
            <a:off x="3764982" y="268424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0" name="橢圓 109"/>
          <p:cNvSpPr/>
          <p:nvPr/>
        </p:nvSpPr>
        <p:spPr>
          <a:xfrm>
            <a:off x="3359355" y="253929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1" name="橢圓 110"/>
          <p:cNvSpPr/>
          <p:nvPr/>
        </p:nvSpPr>
        <p:spPr>
          <a:xfrm>
            <a:off x="7492017" y="1982502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2" name="橢圓 111"/>
          <p:cNvSpPr/>
          <p:nvPr/>
        </p:nvSpPr>
        <p:spPr>
          <a:xfrm>
            <a:off x="7040440" y="201486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3" name="橢圓 112"/>
          <p:cNvSpPr/>
          <p:nvPr/>
        </p:nvSpPr>
        <p:spPr>
          <a:xfrm>
            <a:off x="6308390" y="1841072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4" name="橢圓 113"/>
          <p:cNvSpPr/>
          <p:nvPr/>
        </p:nvSpPr>
        <p:spPr>
          <a:xfrm>
            <a:off x="6601991" y="2592054"/>
            <a:ext cx="45719" cy="45719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5" name="橢圓 114"/>
          <p:cNvSpPr/>
          <p:nvPr/>
        </p:nvSpPr>
        <p:spPr>
          <a:xfrm>
            <a:off x="6280043" y="203864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6" name="橢圓 115"/>
          <p:cNvSpPr/>
          <p:nvPr/>
        </p:nvSpPr>
        <p:spPr>
          <a:xfrm>
            <a:off x="2425772" y="242136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7" name="橢圓 116"/>
          <p:cNvSpPr/>
          <p:nvPr/>
        </p:nvSpPr>
        <p:spPr>
          <a:xfrm>
            <a:off x="2309734" y="275575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8" name="橢圓 117"/>
          <p:cNvSpPr/>
          <p:nvPr/>
        </p:nvSpPr>
        <p:spPr>
          <a:xfrm>
            <a:off x="2640490" y="279652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9" name="橢圓 118"/>
          <p:cNvSpPr/>
          <p:nvPr/>
        </p:nvSpPr>
        <p:spPr>
          <a:xfrm>
            <a:off x="1706046" y="260637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0" name="橢圓 119"/>
          <p:cNvSpPr/>
          <p:nvPr/>
        </p:nvSpPr>
        <p:spPr>
          <a:xfrm>
            <a:off x="2731624" y="27690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1" name="橢圓 120"/>
          <p:cNvSpPr/>
          <p:nvPr/>
        </p:nvSpPr>
        <p:spPr>
          <a:xfrm>
            <a:off x="1357862" y="293989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" name="橢圓 121"/>
          <p:cNvSpPr/>
          <p:nvPr/>
        </p:nvSpPr>
        <p:spPr>
          <a:xfrm>
            <a:off x="1226705" y="298163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3" name="橢圓 122"/>
          <p:cNvSpPr/>
          <p:nvPr/>
        </p:nvSpPr>
        <p:spPr>
          <a:xfrm>
            <a:off x="2490511" y="263745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4" name="橢圓 123"/>
          <p:cNvSpPr/>
          <p:nvPr/>
        </p:nvSpPr>
        <p:spPr>
          <a:xfrm>
            <a:off x="2383033" y="289786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5" name="橢圓 124"/>
          <p:cNvSpPr/>
          <p:nvPr/>
        </p:nvSpPr>
        <p:spPr>
          <a:xfrm>
            <a:off x="2178185" y="278421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6" name="橢圓 125"/>
          <p:cNvSpPr/>
          <p:nvPr/>
        </p:nvSpPr>
        <p:spPr>
          <a:xfrm>
            <a:off x="2751034" y="286321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7" name="橢圓 126"/>
          <p:cNvSpPr/>
          <p:nvPr/>
        </p:nvSpPr>
        <p:spPr>
          <a:xfrm>
            <a:off x="6894260" y="102203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8" name="橢圓 127"/>
          <p:cNvSpPr/>
          <p:nvPr/>
        </p:nvSpPr>
        <p:spPr>
          <a:xfrm>
            <a:off x="7030702" y="104903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9" name="橢圓 128"/>
          <p:cNvSpPr/>
          <p:nvPr/>
        </p:nvSpPr>
        <p:spPr>
          <a:xfrm>
            <a:off x="6701710" y="101584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0" name="橢圓 129"/>
          <p:cNvSpPr/>
          <p:nvPr/>
        </p:nvSpPr>
        <p:spPr>
          <a:xfrm>
            <a:off x="4690089" y="297886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1" name="橢圓 130"/>
          <p:cNvSpPr/>
          <p:nvPr/>
        </p:nvSpPr>
        <p:spPr>
          <a:xfrm>
            <a:off x="4744089" y="287752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2" name="橢圓 131"/>
          <p:cNvSpPr/>
          <p:nvPr/>
        </p:nvSpPr>
        <p:spPr>
          <a:xfrm>
            <a:off x="7099702" y="2850520"/>
            <a:ext cx="45719" cy="4571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" name="橢圓 132"/>
          <p:cNvSpPr/>
          <p:nvPr/>
        </p:nvSpPr>
        <p:spPr>
          <a:xfrm>
            <a:off x="7323305" y="2877520"/>
            <a:ext cx="45719" cy="4571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4" name="橢圓 133"/>
          <p:cNvSpPr/>
          <p:nvPr/>
        </p:nvSpPr>
        <p:spPr>
          <a:xfrm>
            <a:off x="4485556" y="145061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5" name="橢圓 134"/>
          <p:cNvSpPr/>
          <p:nvPr/>
        </p:nvSpPr>
        <p:spPr>
          <a:xfrm>
            <a:off x="4343602" y="141769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6" name="橢圓 135"/>
          <p:cNvSpPr/>
          <p:nvPr/>
        </p:nvSpPr>
        <p:spPr>
          <a:xfrm>
            <a:off x="4690089" y="186497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7" name="橢圓 136"/>
          <p:cNvSpPr/>
          <p:nvPr/>
        </p:nvSpPr>
        <p:spPr>
          <a:xfrm>
            <a:off x="4717089" y="14846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8" name="橢圓 137"/>
          <p:cNvSpPr/>
          <p:nvPr/>
        </p:nvSpPr>
        <p:spPr>
          <a:xfrm>
            <a:off x="4397602" y="15116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9" name="橢圓 138"/>
          <p:cNvSpPr/>
          <p:nvPr/>
        </p:nvSpPr>
        <p:spPr>
          <a:xfrm>
            <a:off x="4570177" y="159796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0" name="橢圓 139"/>
          <p:cNvSpPr/>
          <p:nvPr/>
        </p:nvSpPr>
        <p:spPr>
          <a:xfrm>
            <a:off x="4605149" y="146954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1" name="橢圓 140"/>
          <p:cNvSpPr/>
          <p:nvPr/>
        </p:nvSpPr>
        <p:spPr>
          <a:xfrm>
            <a:off x="5231548" y="83150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2" name="橢圓 141"/>
          <p:cNvSpPr/>
          <p:nvPr/>
        </p:nvSpPr>
        <p:spPr>
          <a:xfrm>
            <a:off x="3066843" y="411153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" name="橢圓 142"/>
          <p:cNvSpPr/>
          <p:nvPr/>
        </p:nvSpPr>
        <p:spPr>
          <a:xfrm>
            <a:off x="3420227" y="432584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5" name="橢圓 144"/>
          <p:cNvSpPr/>
          <p:nvPr/>
        </p:nvSpPr>
        <p:spPr>
          <a:xfrm>
            <a:off x="5692285" y="244538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609664" y="5303129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9525">
                  <a:solidFill>
                    <a:srgbClr val="FF66FF"/>
                  </a:solidFill>
                  <a:prstDash val="solid"/>
                </a:ln>
                <a:solidFill>
                  <a:srgbClr val="FF66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早</a:t>
            </a:r>
            <a:endParaRPr lang="zh-TW" altLang="en-US" sz="5400" b="1" cap="none" spc="0" dirty="0">
              <a:ln w="9525">
                <a:solidFill>
                  <a:srgbClr val="FF66FF"/>
                </a:solidFill>
                <a:prstDash val="solid"/>
              </a:ln>
              <a:solidFill>
                <a:srgbClr val="FF66FF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095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0" y="323609"/>
            <a:ext cx="12053887" cy="6188555"/>
          </a:xfrm>
        </p:spPr>
      </p:pic>
      <p:sp>
        <p:nvSpPr>
          <p:cNvPr id="4" name="橢圓 3"/>
          <p:cNvSpPr/>
          <p:nvPr/>
        </p:nvSpPr>
        <p:spPr>
          <a:xfrm>
            <a:off x="5706444" y="255448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653981" y="25099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5769855" y="24829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5512693" y="241469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6097884" y="256315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6073456" y="250071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5868292" y="25040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5841292" y="241469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5769855" y="2428045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5767240" y="256315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橢圓 14"/>
          <p:cNvSpPr/>
          <p:nvPr/>
        </p:nvSpPr>
        <p:spPr>
          <a:xfrm>
            <a:off x="5835950" y="2581487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5922292" y="228468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5791415" y="228612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5821886" y="24770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橢圓 19"/>
          <p:cNvSpPr/>
          <p:nvPr/>
        </p:nvSpPr>
        <p:spPr>
          <a:xfrm>
            <a:off x="5668345" y="262603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5973017" y="239436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5731139" y="262958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5923460" y="258148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5910334" y="2399805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6200390" y="258791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5895292" y="2651763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橢圓 28"/>
          <p:cNvSpPr/>
          <p:nvPr/>
        </p:nvSpPr>
        <p:spPr>
          <a:xfrm>
            <a:off x="5895292" y="2755992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6199832" y="215453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6023645" y="2115171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橢圓 31"/>
          <p:cNvSpPr/>
          <p:nvPr/>
        </p:nvSpPr>
        <p:spPr>
          <a:xfrm>
            <a:off x="5848886" y="203417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橢圓 32"/>
          <p:cNvSpPr/>
          <p:nvPr/>
        </p:nvSpPr>
        <p:spPr>
          <a:xfrm>
            <a:off x="5926020" y="203650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橢圓 33"/>
          <p:cNvSpPr/>
          <p:nvPr/>
        </p:nvSpPr>
        <p:spPr>
          <a:xfrm>
            <a:off x="6403242" y="234066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橢圓 34"/>
          <p:cNvSpPr/>
          <p:nvPr/>
        </p:nvSpPr>
        <p:spPr>
          <a:xfrm>
            <a:off x="5422590" y="240260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5179588" y="2311689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5713240" y="30070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6131390" y="278275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橢圓 38"/>
          <p:cNvSpPr/>
          <p:nvPr/>
        </p:nvSpPr>
        <p:spPr>
          <a:xfrm>
            <a:off x="6159292" y="284836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橢圓 39"/>
          <p:cNvSpPr/>
          <p:nvPr/>
        </p:nvSpPr>
        <p:spPr>
          <a:xfrm>
            <a:off x="6062089" y="279436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橢圓 40"/>
          <p:cNvSpPr/>
          <p:nvPr/>
        </p:nvSpPr>
        <p:spPr>
          <a:xfrm>
            <a:off x="6086561" y="285680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橢圓 41"/>
          <p:cNvSpPr/>
          <p:nvPr/>
        </p:nvSpPr>
        <p:spPr>
          <a:xfrm>
            <a:off x="5614345" y="208039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橢圓 42"/>
          <p:cNvSpPr/>
          <p:nvPr/>
        </p:nvSpPr>
        <p:spPr>
          <a:xfrm>
            <a:off x="5476590" y="213244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橢圓 43"/>
          <p:cNvSpPr/>
          <p:nvPr/>
        </p:nvSpPr>
        <p:spPr>
          <a:xfrm>
            <a:off x="5722822" y="191897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橢圓 44"/>
          <p:cNvSpPr/>
          <p:nvPr/>
        </p:nvSpPr>
        <p:spPr>
          <a:xfrm>
            <a:off x="5762303" y="197508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橢圓 45"/>
          <p:cNvSpPr/>
          <p:nvPr/>
        </p:nvSpPr>
        <p:spPr>
          <a:xfrm>
            <a:off x="5776833" y="206018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橢圓 46"/>
          <p:cNvSpPr/>
          <p:nvPr/>
        </p:nvSpPr>
        <p:spPr>
          <a:xfrm>
            <a:off x="5706444" y="20293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橢圓 47"/>
          <p:cNvSpPr/>
          <p:nvPr/>
        </p:nvSpPr>
        <p:spPr>
          <a:xfrm>
            <a:off x="5808950" y="93950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橢圓 48"/>
          <p:cNvSpPr/>
          <p:nvPr/>
        </p:nvSpPr>
        <p:spPr>
          <a:xfrm>
            <a:off x="5693841" y="76133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橢圓 49"/>
          <p:cNvSpPr/>
          <p:nvPr/>
        </p:nvSpPr>
        <p:spPr>
          <a:xfrm>
            <a:off x="6761695" y="885506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橢圓 50"/>
          <p:cNvSpPr/>
          <p:nvPr/>
        </p:nvSpPr>
        <p:spPr>
          <a:xfrm>
            <a:off x="6647710" y="30070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橢圓 51"/>
          <p:cNvSpPr/>
          <p:nvPr/>
        </p:nvSpPr>
        <p:spPr>
          <a:xfrm>
            <a:off x="6562088" y="30070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" name="橢圓 52"/>
          <p:cNvSpPr/>
          <p:nvPr/>
        </p:nvSpPr>
        <p:spPr>
          <a:xfrm>
            <a:off x="6508088" y="29530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橢圓 53"/>
          <p:cNvSpPr/>
          <p:nvPr/>
        </p:nvSpPr>
        <p:spPr>
          <a:xfrm>
            <a:off x="6438277" y="296738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橢圓 54"/>
          <p:cNvSpPr/>
          <p:nvPr/>
        </p:nvSpPr>
        <p:spPr>
          <a:xfrm>
            <a:off x="6368466" y="292486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6227390" y="2816695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橢圓 56"/>
          <p:cNvSpPr/>
          <p:nvPr/>
        </p:nvSpPr>
        <p:spPr>
          <a:xfrm>
            <a:off x="6342857" y="285680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3560241" y="1937334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4042706" y="1375817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4015706" y="1469540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" name="橢圓 60"/>
          <p:cNvSpPr/>
          <p:nvPr/>
        </p:nvSpPr>
        <p:spPr>
          <a:xfrm>
            <a:off x="4116053" y="1456643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" name="橢圓 61"/>
          <p:cNvSpPr/>
          <p:nvPr/>
        </p:nvSpPr>
        <p:spPr>
          <a:xfrm>
            <a:off x="3481792" y="2139557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" name="橢圓 62"/>
          <p:cNvSpPr/>
          <p:nvPr/>
        </p:nvSpPr>
        <p:spPr>
          <a:xfrm>
            <a:off x="3937428" y="287203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橢圓 63"/>
          <p:cNvSpPr/>
          <p:nvPr/>
        </p:nvSpPr>
        <p:spPr>
          <a:xfrm>
            <a:off x="3897466" y="2734791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橢圓 65"/>
          <p:cNvSpPr/>
          <p:nvPr/>
        </p:nvSpPr>
        <p:spPr>
          <a:xfrm>
            <a:off x="3997116" y="280263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" name="橢圓 66"/>
          <p:cNvSpPr/>
          <p:nvPr/>
        </p:nvSpPr>
        <p:spPr>
          <a:xfrm>
            <a:off x="4212543" y="2794369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" name="橢圓 67"/>
          <p:cNvSpPr/>
          <p:nvPr/>
        </p:nvSpPr>
        <p:spPr>
          <a:xfrm>
            <a:off x="4458168" y="252433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9" name="橢圓 68"/>
          <p:cNvSpPr/>
          <p:nvPr/>
        </p:nvSpPr>
        <p:spPr>
          <a:xfrm>
            <a:off x="4008164" y="2707791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" name="橢圓 69"/>
          <p:cNvSpPr/>
          <p:nvPr/>
        </p:nvSpPr>
        <p:spPr>
          <a:xfrm>
            <a:off x="4752638" y="228468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2" name="橢圓 71"/>
          <p:cNvSpPr/>
          <p:nvPr/>
        </p:nvSpPr>
        <p:spPr>
          <a:xfrm>
            <a:off x="3883428" y="294143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3" name="橢圓 72"/>
          <p:cNvSpPr/>
          <p:nvPr/>
        </p:nvSpPr>
        <p:spPr>
          <a:xfrm>
            <a:off x="3954164" y="2606370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4" name="橢圓 73"/>
          <p:cNvSpPr/>
          <p:nvPr/>
        </p:nvSpPr>
        <p:spPr>
          <a:xfrm>
            <a:off x="4256630" y="289903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5" name="橢圓 74"/>
          <p:cNvSpPr/>
          <p:nvPr/>
        </p:nvSpPr>
        <p:spPr>
          <a:xfrm>
            <a:off x="4106564" y="2758770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6" name="橢圓 75"/>
          <p:cNvSpPr/>
          <p:nvPr/>
        </p:nvSpPr>
        <p:spPr>
          <a:xfrm>
            <a:off x="4218498" y="271503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7" name="橢圓 76"/>
          <p:cNvSpPr/>
          <p:nvPr/>
        </p:nvSpPr>
        <p:spPr>
          <a:xfrm>
            <a:off x="3935649" y="2805350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8" name="橢圓 77"/>
          <p:cNvSpPr/>
          <p:nvPr/>
        </p:nvSpPr>
        <p:spPr>
          <a:xfrm>
            <a:off x="5177548" y="2996571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9" name="橢圓 78"/>
          <p:cNvSpPr/>
          <p:nvPr/>
        </p:nvSpPr>
        <p:spPr>
          <a:xfrm>
            <a:off x="5179588" y="318135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0" name="橢圓 79"/>
          <p:cNvSpPr/>
          <p:nvPr/>
        </p:nvSpPr>
        <p:spPr>
          <a:xfrm>
            <a:off x="5403233" y="2999165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" name="橢圓 80"/>
          <p:cNvSpPr/>
          <p:nvPr/>
        </p:nvSpPr>
        <p:spPr>
          <a:xfrm>
            <a:off x="5285548" y="296738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3" name="橢圓 82"/>
          <p:cNvSpPr/>
          <p:nvPr/>
        </p:nvSpPr>
        <p:spPr>
          <a:xfrm>
            <a:off x="5059097" y="341788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4" name="橢圓 83"/>
          <p:cNvSpPr/>
          <p:nvPr/>
        </p:nvSpPr>
        <p:spPr>
          <a:xfrm>
            <a:off x="5281418" y="311973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橢圓 84"/>
          <p:cNvSpPr/>
          <p:nvPr/>
        </p:nvSpPr>
        <p:spPr>
          <a:xfrm>
            <a:off x="5046374" y="326785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6" name="橢圓 85"/>
          <p:cNvSpPr/>
          <p:nvPr/>
        </p:nvSpPr>
        <p:spPr>
          <a:xfrm>
            <a:off x="2348067" y="3822197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7" name="橢圓 86"/>
          <p:cNvSpPr/>
          <p:nvPr/>
        </p:nvSpPr>
        <p:spPr>
          <a:xfrm>
            <a:off x="2419348" y="3615745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8" name="橢圓 87"/>
          <p:cNvSpPr/>
          <p:nvPr/>
        </p:nvSpPr>
        <p:spPr>
          <a:xfrm>
            <a:off x="2536680" y="3390887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9" name="橢圓 88"/>
          <p:cNvSpPr/>
          <p:nvPr/>
        </p:nvSpPr>
        <p:spPr>
          <a:xfrm>
            <a:off x="2446348" y="3822197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0" name="橢圓 89"/>
          <p:cNvSpPr/>
          <p:nvPr/>
        </p:nvSpPr>
        <p:spPr>
          <a:xfrm>
            <a:off x="2536680" y="4105225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1" name="橢圓 90"/>
          <p:cNvSpPr/>
          <p:nvPr/>
        </p:nvSpPr>
        <p:spPr>
          <a:xfrm>
            <a:off x="5708104" y="184107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" name="橢圓 91"/>
          <p:cNvSpPr/>
          <p:nvPr/>
        </p:nvSpPr>
        <p:spPr>
          <a:xfrm>
            <a:off x="5689824" y="176675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3" name="橢圓 92"/>
          <p:cNvSpPr/>
          <p:nvPr/>
        </p:nvSpPr>
        <p:spPr>
          <a:xfrm>
            <a:off x="5668345" y="169940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4" name="橢圓 93"/>
          <p:cNvSpPr/>
          <p:nvPr/>
        </p:nvSpPr>
        <p:spPr>
          <a:xfrm>
            <a:off x="5660137" y="163245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5" name="橢圓 94"/>
          <p:cNvSpPr/>
          <p:nvPr/>
        </p:nvSpPr>
        <p:spPr>
          <a:xfrm>
            <a:off x="5731139" y="14306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6" name="橢圓 95"/>
          <p:cNvSpPr/>
          <p:nvPr/>
        </p:nvSpPr>
        <p:spPr>
          <a:xfrm>
            <a:off x="5599981" y="154335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7" name="橢圓 96"/>
          <p:cNvSpPr/>
          <p:nvPr/>
        </p:nvSpPr>
        <p:spPr>
          <a:xfrm>
            <a:off x="5626443" y="141769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8" name="橢圓 97"/>
          <p:cNvSpPr/>
          <p:nvPr/>
        </p:nvSpPr>
        <p:spPr>
          <a:xfrm>
            <a:off x="5668345" y="155957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9" name="橢圓 98"/>
          <p:cNvSpPr/>
          <p:nvPr/>
        </p:nvSpPr>
        <p:spPr>
          <a:xfrm>
            <a:off x="5530590" y="154594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0" name="橢圓 99"/>
          <p:cNvSpPr/>
          <p:nvPr/>
        </p:nvSpPr>
        <p:spPr>
          <a:xfrm>
            <a:off x="5681294" y="135218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1" name="橢圓 100"/>
          <p:cNvSpPr/>
          <p:nvPr/>
        </p:nvSpPr>
        <p:spPr>
          <a:xfrm>
            <a:off x="5449590" y="1483643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2" name="橢圓 101"/>
          <p:cNvSpPr/>
          <p:nvPr/>
        </p:nvSpPr>
        <p:spPr>
          <a:xfrm>
            <a:off x="5419835" y="1559572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3" name="橢圓 102"/>
          <p:cNvSpPr/>
          <p:nvPr/>
        </p:nvSpPr>
        <p:spPr>
          <a:xfrm>
            <a:off x="5387895" y="1488395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4" name="橢圓 103"/>
          <p:cNvSpPr/>
          <p:nvPr/>
        </p:nvSpPr>
        <p:spPr>
          <a:xfrm>
            <a:off x="5690570" y="127429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5" name="橢圓 104"/>
          <p:cNvSpPr/>
          <p:nvPr/>
        </p:nvSpPr>
        <p:spPr>
          <a:xfrm>
            <a:off x="3366227" y="266103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6" name="橢圓 105"/>
          <p:cNvSpPr/>
          <p:nvPr/>
        </p:nvSpPr>
        <p:spPr>
          <a:xfrm>
            <a:off x="3711743" y="2983379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7" name="橢圓 106"/>
          <p:cNvSpPr/>
          <p:nvPr/>
        </p:nvSpPr>
        <p:spPr>
          <a:xfrm>
            <a:off x="3366227" y="2850520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8" name="橢圓 107"/>
          <p:cNvSpPr/>
          <p:nvPr/>
        </p:nvSpPr>
        <p:spPr>
          <a:xfrm>
            <a:off x="3245197" y="2701992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9" name="橢圓 108"/>
          <p:cNvSpPr/>
          <p:nvPr/>
        </p:nvSpPr>
        <p:spPr>
          <a:xfrm>
            <a:off x="3764982" y="2684243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0" name="橢圓 109"/>
          <p:cNvSpPr/>
          <p:nvPr/>
        </p:nvSpPr>
        <p:spPr>
          <a:xfrm>
            <a:off x="3359355" y="253929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1" name="橢圓 110"/>
          <p:cNvSpPr/>
          <p:nvPr/>
        </p:nvSpPr>
        <p:spPr>
          <a:xfrm>
            <a:off x="7492017" y="198250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2" name="橢圓 111"/>
          <p:cNvSpPr/>
          <p:nvPr/>
        </p:nvSpPr>
        <p:spPr>
          <a:xfrm>
            <a:off x="7040440" y="201486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3" name="橢圓 112"/>
          <p:cNvSpPr/>
          <p:nvPr/>
        </p:nvSpPr>
        <p:spPr>
          <a:xfrm>
            <a:off x="6308390" y="1841072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4" name="橢圓 113"/>
          <p:cNvSpPr/>
          <p:nvPr/>
        </p:nvSpPr>
        <p:spPr>
          <a:xfrm>
            <a:off x="6601991" y="2592054"/>
            <a:ext cx="45719" cy="45719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5" name="橢圓 114"/>
          <p:cNvSpPr/>
          <p:nvPr/>
        </p:nvSpPr>
        <p:spPr>
          <a:xfrm>
            <a:off x="6280043" y="203864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6" name="橢圓 115"/>
          <p:cNvSpPr/>
          <p:nvPr/>
        </p:nvSpPr>
        <p:spPr>
          <a:xfrm>
            <a:off x="2425772" y="2421361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7" name="橢圓 116"/>
          <p:cNvSpPr/>
          <p:nvPr/>
        </p:nvSpPr>
        <p:spPr>
          <a:xfrm>
            <a:off x="2309734" y="2755756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8" name="橢圓 117"/>
          <p:cNvSpPr/>
          <p:nvPr/>
        </p:nvSpPr>
        <p:spPr>
          <a:xfrm>
            <a:off x="2640490" y="2796520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9" name="橢圓 118"/>
          <p:cNvSpPr/>
          <p:nvPr/>
        </p:nvSpPr>
        <p:spPr>
          <a:xfrm>
            <a:off x="1706046" y="2606370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0" name="橢圓 119"/>
          <p:cNvSpPr/>
          <p:nvPr/>
        </p:nvSpPr>
        <p:spPr>
          <a:xfrm>
            <a:off x="2731624" y="2769036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1" name="橢圓 120"/>
          <p:cNvSpPr/>
          <p:nvPr/>
        </p:nvSpPr>
        <p:spPr>
          <a:xfrm>
            <a:off x="1357862" y="2939893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" name="橢圓 121"/>
          <p:cNvSpPr/>
          <p:nvPr/>
        </p:nvSpPr>
        <p:spPr>
          <a:xfrm>
            <a:off x="1226705" y="2981633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3" name="橢圓 122"/>
          <p:cNvSpPr/>
          <p:nvPr/>
        </p:nvSpPr>
        <p:spPr>
          <a:xfrm>
            <a:off x="2490511" y="2637452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4" name="橢圓 123"/>
          <p:cNvSpPr/>
          <p:nvPr/>
        </p:nvSpPr>
        <p:spPr>
          <a:xfrm>
            <a:off x="2383033" y="2897868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5" name="橢圓 124"/>
          <p:cNvSpPr/>
          <p:nvPr/>
        </p:nvSpPr>
        <p:spPr>
          <a:xfrm>
            <a:off x="2178185" y="2784214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6" name="橢圓 125"/>
          <p:cNvSpPr/>
          <p:nvPr/>
        </p:nvSpPr>
        <p:spPr>
          <a:xfrm>
            <a:off x="2751034" y="2863218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7" name="橢圓 126"/>
          <p:cNvSpPr/>
          <p:nvPr/>
        </p:nvSpPr>
        <p:spPr>
          <a:xfrm>
            <a:off x="6894260" y="102203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8" name="橢圓 127"/>
          <p:cNvSpPr/>
          <p:nvPr/>
        </p:nvSpPr>
        <p:spPr>
          <a:xfrm>
            <a:off x="7030702" y="104903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9" name="橢圓 128"/>
          <p:cNvSpPr/>
          <p:nvPr/>
        </p:nvSpPr>
        <p:spPr>
          <a:xfrm>
            <a:off x="6701710" y="101584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0" name="橢圓 129"/>
          <p:cNvSpPr/>
          <p:nvPr/>
        </p:nvSpPr>
        <p:spPr>
          <a:xfrm>
            <a:off x="4690089" y="297886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1" name="橢圓 130"/>
          <p:cNvSpPr/>
          <p:nvPr/>
        </p:nvSpPr>
        <p:spPr>
          <a:xfrm>
            <a:off x="4744089" y="2877520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2" name="橢圓 131"/>
          <p:cNvSpPr/>
          <p:nvPr/>
        </p:nvSpPr>
        <p:spPr>
          <a:xfrm>
            <a:off x="7099702" y="2850520"/>
            <a:ext cx="45719" cy="45719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" name="橢圓 132"/>
          <p:cNvSpPr/>
          <p:nvPr/>
        </p:nvSpPr>
        <p:spPr>
          <a:xfrm>
            <a:off x="7323305" y="2877520"/>
            <a:ext cx="45719" cy="45719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4" name="橢圓 133"/>
          <p:cNvSpPr/>
          <p:nvPr/>
        </p:nvSpPr>
        <p:spPr>
          <a:xfrm>
            <a:off x="4485556" y="145061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5" name="橢圓 134"/>
          <p:cNvSpPr/>
          <p:nvPr/>
        </p:nvSpPr>
        <p:spPr>
          <a:xfrm>
            <a:off x="4343602" y="1417691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6" name="橢圓 135"/>
          <p:cNvSpPr/>
          <p:nvPr/>
        </p:nvSpPr>
        <p:spPr>
          <a:xfrm>
            <a:off x="4690089" y="186497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7" name="橢圓 136"/>
          <p:cNvSpPr/>
          <p:nvPr/>
        </p:nvSpPr>
        <p:spPr>
          <a:xfrm>
            <a:off x="4717089" y="1484631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8" name="橢圓 137"/>
          <p:cNvSpPr/>
          <p:nvPr/>
        </p:nvSpPr>
        <p:spPr>
          <a:xfrm>
            <a:off x="4397602" y="1511631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9" name="橢圓 138"/>
          <p:cNvSpPr/>
          <p:nvPr/>
        </p:nvSpPr>
        <p:spPr>
          <a:xfrm>
            <a:off x="4570177" y="1597962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0" name="橢圓 139"/>
          <p:cNvSpPr/>
          <p:nvPr/>
        </p:nvSpPr>
        <p:spPr>
          <a:xfrm>
            <a:off x="4605149" y="1469540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1" name="橢圓 140"/>
          <p:cNvSpPr/>
          <p:nvPr/>
        </p:nvSpPr>
        <p:spPr>
          <a:xfrm>
            <a:off x="5231548" y="83150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2" name="橢圓 141"/>
          <p:cNvSpPr/>
          <p:nvPr/>
        </p:nvSpPr>
        <p:spPr>
          <a:xfrm>
            <a:off x="3066843" y="4111537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" name="橢圓 142"/>
          <p:cNvSpPr/>
          <p:nvPr/>
        </p:nvSpPr>
        <p:spPr>
          <a:xfrm>
            <a:off x="3420227" y="4325849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10609664" y="5303129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9525">
                  <a:solidFill>
                    <a:srgbClr val="FF66FF"/>
                  </a:solidFill>
                  <a:prstDash val="solid"/>
                </a:ln>
                <a:solidFill>
                  <a:srgbClr val="FF66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晚</a:t>
            </a:r>
            <a:endParaRPr lang="zh-TW" altLang="en-US" sz="5400" b="1" cap="none" spc="0" dirty="0">
              <a:ln w="9525">
                <a:solidFill>
                  <a:srgbClr val="FF66FF"/>
                </a:solidFill>
                <a:prstDash val="solid"/>
              </a:ln>
              <a:solidFill>
                <a:srgbClr val="FF66FF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779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7" y="323609"/>
            <a:ext cx="12053887" cy="6188555"/>
          </a:xfrm>
        </p:spPr>
      </p:pic>
      <p:sp>
        <p:nvSpPr>
          <p:cNvPr id="4" name="橢圓 3"/>
          <p:cNvSpPr/>
          <p:nvPr/>
        </p:nvSpPr>
        <p:spPr>
          <a:xfrm>
            <a:off x="5706444" y="2554487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653981" y="2509936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5769855" y="2482936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5512693" y="241469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6097884" y="2563151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6073456" y="2500714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5868292" y="2504034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5841292" y="241469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5769855" y="2428045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5767240" y="2563151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橢圓 14"/>
          <p:cNvSpPr/>
          <p:nvPr/>
        </p:nvSpPr>
        <p:spPr>
          <a:xfrm>
            <a:off x="5835950" y="2581487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5922292" y="228468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5791415" y="228612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5821886" y="2477034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橢圓 19"/>
          <p:cNvSpPr/>
          <p:nvPr/>
        </p:nvSpPr>
        <p:spPr>
          <a:xfrm>
            <a:off x="5668345" y="2626038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5973017" y="2394361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5731139" y="2629581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5923460" y="2581487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5910334" y="2399805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6200390" y="2587914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5895292" y="2651763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橢圓 28"/>
          <p:cNvSpPr/>
          <p:nvPr/>
        </p:nvSpPr>
        <p:spPr>
          <a:xfrm>
            <a:off x="5895292" y="2755992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6199832" y="215453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6023645" y="211517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橢圓 31"/>
          <p:cNvSpPr/>
          <p:nvPr/>
        </p:nvSpPr>
        <p:spPr>
          <a:xfrm>
            <a:off x="5848886" y="203417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橢圓 32"/>
          <p:cNvSpPr/>
          <p:nvPr/>
        </p:nvSpPr>
        <p:spPr>
          <a:xfrm>
            <a:off x="5926020" y="203650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橢圓 33"/>
          <p:cNvSpPr/>
          <p:nvPr/>
        </p:nvSpPr>
        <p:spPr>
          <a:xfrm>
            <a:off x="6403242" y="234066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橢圓 34"/>
          <p:cNvSpPr/>
          <p:nvPr/>
        </p:nvSpPr>
        <p:spPr>
          <a:xfrm>
            <a:off x="5422590" y="240260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5179588" y="231168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5713240" y="3007034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6131390" y="2782756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橢圓 38"/>
          <p:cNvSpPr/>
          <p:nvPr/>
        </p:nvSpPr>
        <p:spPr>
          <a:xfrm>
            <a:off x="6159292" y="284836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橢圓 39"/>
          <p:cNvSpPr/>
          <p:nvPr/>
        </p:nvSpPr>
        <p:spPr>
          <a:xfrm>
            <a:off x="6062089" y="279436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橢圓 40"/>
          <p:cNvSpPr/>
          <p:nvPr/>
        </p:nvSpPr>
        <p:spPr>
          <a:xfrm>
            <a:off x="6086561" y="2856806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橢圓 41"/>
          <p:cNvSpPr/>
          <p:nvPr/>
        </p:nvSpPr>
        <p:spPr>
          <a:xfrm>
            <a:off x="5614345" y="208039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橢圓 42"/>
          <p:cNvSpPr/>
          <p:nvPr/>
        </p:nvSpPr>
        <p:spPr>
          <a:xfrm>
            <a:off x="5476590" y="213244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橢圓 43"/>
          <p:cNvSpPr/>
          <p:nvPr/>
        </p:nvSpPr>
        <p:spPr>
          <a:xfrm>
            <a:off x="5722822" y="191897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橢圓 44"/>
          <p:cNvSpPr/>
          <p:nvPr/>
        </p:nvSpPr>
        <p:spPr>
          <a:xfrm>
            <a:off x="5762303" y="197508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橢圓 45"/>
          <p:cNvSpPr/>
          <p:nvPr/>
        </p:nvSpPr>
        <p:spPr>
          <a:xfrm>
            <a:off x="5776833" y="206018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橢圓 46"/>
          <p:cNvSpPr/>
          <p:nvPr/>
        </p:nvSpPr>
        <p:spPr>
          <a:xfrm>
            <a:off x="5706444" y="202933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橢圓 47"/>
          <p:cNvSpPr/>
          <p:nvPr/>
        </p:nvSpPr>
        <p:spPr>
          <a:xfrm>
            <a:off x="5808950" y="93950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橢圓 48"/>
          <p:cNvSpPr/>
          <p:nvPr/>
        </p:nvSpPr>
        <p:spPr>
          <a:xfrm>
            <a:off x="5693841" y="7613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橢圓 49"/>
          <p:cNvSpPr/>
          <p:nvPr/>
        </p:nvSpPr>
        <p:spPr>
          <a:xfrm>
            <a:off x="6761695" y="88550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橢圓 50"/>
          <p:cNvSpPr/>
          <p:nvPr/>
        </p:nvSpPr>
        <p:spPr>
          <a:xfrm>
            <a:off x="6647710" y="3007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橢圓 51"/>
          <p:cNvSpPr/>
          <p:nvPr/>
        </p:nvSpPr>
        <p:spPr>
          <a:xfrm>
            <a:off x="6562088" y="3007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" name="橢圓 52"/>
          <p:cNvSpPr/>
          <p:nvPr/>
        </p:nvSpPr>
        <p:spPr>
          <a:xfrm>
            <a:off x="6508088" y="2953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橢圓 53"/>
          <p:cNvSpPr/>
          <p:nvPr/>
        </p:nvSpPr>
        <p:spPr>
          <a:xfrm>
            <a:off x="6438277" y="296738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橢圓 54"/>
          <p:cNvSpPr/>
          <p:nvPr/>
        </p:nvSpPr>
        <p:spPr>
          <a:xfrm>
            <a:off x="6368466" y="292486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6227390" y="2816695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橢圓 56"/>
          <p:cNvSpPr/>
          <p:nvPr/>
        </p:nvSpPr>
        <p:spPr>
          <a:xfrm>
            <a:off x="6342857" y="285680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3560241" y="193733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4042706" y="1375817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4015706" y="146954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" name="橢圓 60"/>
          <p:cNvSpPr/>
          <p:nvPr/>
        </p:nvSpPr>
        <p:spPr>
          <a:xfrm>
            <a:off x="4116053" y="1456643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" name="橢圓 61"/>
          <p:cNvSpPr/>
          <p:nvPr/>
        </p:nvSpPr>
        <p:spPr>
          <a:xfrm>
            <a:off x="3481792" y="2139557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" name="橢圓 62"/>
          <p:cNvSpPr/>
          <p:nvPr/>
        </p:nvSpPr>
        <p:spPr>
          <a:xfrm>
            <a:off x="3937428" y="28720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橢圓 63"/>
          <p:cNvSpPr/>
          <p:nvPr/>
        </p:nvSpPr>
        <p:spPr>
          <a:xfrm>
            <a:off x="3897466" y="273479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橢圓 65"/>
          <p:cNvSpPr/>
          <p:nvPr/>
        </p:nvSpPr>
        <p:spPr>
          <a:xfrm>
            <a:off x="3997116" y="28026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" name="橢圓 66"/>
          <p:cNvSpPr/>
          <p:nvPr/>
        </p:nvSpPr>
        <p:spPr>
          <a:xfrm>
            <a:off x="4212543" y="279436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" name="橢圓 67"/>
          <p:cNvSpPr/>
          <p:nvPr/>
        </p:nvSpPr>
        <p:spPr>
          <a:xfrm>
            <a:off x="4458168" y="25243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9" name="橢圓 68"/>
          <p:cNvSpPr/>
          <p:nvPr/>
        </p:nvSpPr>
        <p:spPr>
          <a:xfrm>
            <a:off x="4008164" y="270779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" name="橢圓 69"/>
          <p:cNvSpPr/>
          <p:nvPr/>
        </p:nvSpPr>
        <p:spPr>
          <a:xfrm>
            <a:off x="4752638" y="228468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1" name="橢圓 70"/>
          <p:cNvSpPr/>
          <p:nvPr/>
        </p:nvSpPr>
        <p:spPr>
          <a:xfrm>
            <a:off x="4610568" y="26767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2" name="橢圓 71"/>
          <p:cNvSpPr/>
          <p:nvPr/>
        </p:nvSpPr>
        <p:spPr>
          <a:xfrm>
            <a:off x="3883428" y="294143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3" name="橢圓 72"/>
          <p:cNvSpPr/>
          <p:nvPr/>
        </p:nvSpPr>
        <p:spPr>
          <a:xfrm>
            <a:off x="3954164" y="260637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4" name="橢圓 73"/>
          <p:cNvSpPr/>
          <p:nvPr/>
        </p:nvSpPr>
        <p:spPr>
          <a:xfrm>
            <a:off x="4256630" y="289903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5" name="橢圓 74"/>
          <p:cNvSpPr/>
          <p:nvPr/>
        </p:nvSpPr>
        <p:spPr>
          <a:xfrm>
            <a:off x="4106564" y="275877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6" name="橢圓 75"/>
          <p:cNvSpPr/>
          <p:nvPr/>
        </p:nvSpPr>
        <p:spPr>
          <a:xfrm>
            <a:off x="4218498" y="271503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7" name="橢圓 76"/>
          <p:cNvSpPr/>
          <p:nvPr/>
        </p:nvSpPr>
        <p:spPr>
          <a:xfrm>
            <a:off x="3935649" y="280535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8" name="橢圓 77"/>
          <p:cNvSpPr/>
          <p:nvPr/>
        </p:nvSpPr>
        <p:spPr>
          <a:xfrm>
            <a:off x="5177548" y="299657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9" name="橢圓 78"/>
          <p:cNvSpPr/>
          <p:nvPr/>
        </p:nvSpPr>
        <p:spPr>
          <a:xfrm>
            <a:off x="5179588" y="318135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0" name="橢圓 79"/>
          <p:cNvSpPr/>
          <p:nvPr/>
        </p:nvSpPr>
        <p:spPr>
          <a:xfrm>
            <a:off x="5403233" y="2999165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" name="橢圓 80"/>
          <p:cNvSpPr/>
          <p:nvPr/>
        </p:nvSpPr>
        <p:spPr>
          <a:xfrm>
            <a:off x="5285548" y="296738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2" name="橢圓 81"/>
          <p:cNvSpPr/>
          <p:nvPr/>
        </p:nvSpPr>
        <p:spPr>
          <a:xfrm>
            <a:off x="5140097" y="330772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3" name="橢圓 82"/>
          <p:cNvSpPr/>
          <p:nvPr/>
        </p:nvSpPr>
        <p:spPr>
          <a:xfrm>
            <a:off x="5059097" y="341788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4" name="橢圓 83"/>
          <p:cNvSpPr/>
          <p:nvPr/>
        </p:nvSpPr>
        <p:spPr>
          <a:xfrm>
            <a:off x="5281418" y="31197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橢圓 84"/>
          <p:cNvSpPr/>
          <p:nvPr/>
        </p:nvSpPr>
        <p:spPr>
          <a:xfrm>
            <a:off x="5046374" y="326785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6" name="橢圓 85"/>
          <p:cNvSpPr/>
          <p:nvPr/>
        </p:nvSpPr>
        <p:spPr>
          <a:xfrm>
            <a:off x="2348067" y="3822197"/>
            <a:ext cx="54000" cy="5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7" name="橢圓 86"/>
          <p:cNvSpPr/>
          <p:nvPr/>
        </p:nvSpPr>
        <p:spPr>
          <a:xfrm>
            <a:off x="2419348" y="3615745"/>
            <a:ext cx="54000" cy="5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8" name="橢圓 87"/>
          <p:cNvSpPr/>
          <p:nvPr/>
        </p:nvSpPr>
        <p:spPr>
          <a:xfrm>
            <a:off x="2536680" y="3390887"/>
            <a:ext cx="54000" cy="5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9" name="橢圓 88"/>
          <p:cNvSpPr/>
          <p:nvPr/>
        </p:nvSpPr>
        <p:spPr>
          <a:xfrm>
            <a:off x="2446348" y="3822197"/>
            <a:ext cx="54000" cy="5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0" name="橢圓 89"/>
          <p:cNvSpPr/>
          <p:nvPr/>
        </p:nvSpPr>
        <p:spPr>
          <a:xfrm>
            <a:off x="2536680" y="4105225"/>
            <a:ext cx="54000" cy="5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1" name="橢圓 90"/>
          <p:cNvSpPr/>
          <p:nvPr/>
        </p:nvSpPr>
        <p:spPr>
          <a:xfrm>
            <a:off x="5708104" y="184107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" name="橢圓 91"/>
          <p:cNvSpPr/>
          <p:nvPr/>
        </p:nvSpPr>
        <p:spPr>
          <a:xfrm>
            <a:off x="5689824" y="176675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3" name="橢圓 92"/>
          <p:cNvSpPr/>
          <p:nvPr/>
        </p:nvSpPr>
        <p:spPr>
          <a:xfrm>
            <a:off x="5668345" y="169940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4" name="橢圓 93"/>
          <p:cNvSpPr/>
          <p:nvPr/>
        </p:nvSpPr>
        <p:spPr>
          <a:xfrm>
            <a:off x="5660137" y="163245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5" name="橢圓 94"/>
          <p:cNvSpPr/>
          <p:nvPr/>
        </p:nvSpPr>
        <p:spPr>
          <a:xfrm>
            <a:off x="5731139" y="143063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6" name="橢圓 95"/>
          <p:cNvSpPr/>
          <p:nvPr/>
        </p:nvSpPr>
        <p:spPr>
          <a:xfrm>
            <a:off x="5599981" y="154335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7" name="橢圓 96"/>
          <p:cNvSpPr/>
          <p:nvPr/>
        </p:nvSpPr>
        <p:spPr>
          <a:xfrm>
            <a:off x="5626443" y="141769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8" name="橢圓 97"/>
          <p:cNvSpPr/>
          <p:nvPr/>
        </p:nvSpPr>
        <p:spPr>
          <a:xfrm>
            <a:off x="5668345" y="155957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9" name="橢圓 98"/>
          <p:cNvSpPr/>
          <p:nvPr/>
        </p:nvSpPr>
        <p:spPr>
          <a:xfrm>
            <a:off x="5530590" y="154594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0" name="橢圓 99"/>
          <p:cNvSpPr/>
          <p:nvPr/>
        </p:nvSpPr>
        <p:spPr>
          <a:xfrm>
            <a:off x="5681294" y="135218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1" name="橢圓 100"/>
          <p:cNvSpPr/>
          <p:nvPr/>
        </p:nvSpPr>
        <p:spPr>
          <a:xfrm>
            <a:off x="5449590" y="148364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2" name="橢圓 101"/>
          <p:cNvSpPr/>
          <p:nvPr/>
        </p:nvSpPr>
        <p:spPr>
          <a:xfrm>
            <a:off x="5419835" y="155957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3" name="橢圓 102"/>
          <p:cNvSpPr/>
          <p:nvPr/>
        </p:nvSpPr>
        <p:spPr>
          <a:xfrm>
            <a:off x="5387895" y="1488395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4" name="橢圓 103"/>
          <p:cNvSpPr/>
          <p:nvPr/>
        </p:nvSpPr>
        <p:spPr>
          <a:xfrm>
            <a:off x="5690570" y="127429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5" name="橢圓 104"/>
          <p:cNvSpPr/>
          <p:nvPr/>
        </p:nvSpPr>
        <p:spPr>
          <a:xfrm>
            <a:off x="3366227" y="266103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6" name="橢圓 105"/>
          <p:cNvSpPr/>
          <p:nvPr/>
        </p:nvSpPr>
        <p:spPr>
          <a:xfrm>
            <a:off x="3711743" y="298337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7" name="橢圓 106"/>
          <p:cNvSpPr/>
          <p:nvPr/>
        </p:nvSpPr>
        <p:spPr>
          <a:xfrm>
            <a:off x="3366227" y="285052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8" name="橢圓 107"/>
          <p:cNvSpPr/>
          <p:nvPr/>
        </p:nvSpPr>
        <p:spPr>
          <a:xfrm>
            <a:off x="3245197" y="270199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9" name="橢圓 108"/>
          <p:cNvSpPr/>
          <p:nvPr/>
        </p:nvSpPr>
        <p:spPr>
          <a:xfrm>
            <a:off x="3764982" y="268424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0" name="橢圓 109"/>
          <p:cNvSpPr/>
          <p:nvPr/>
        </p:nvSpPr>
        <p:spPr>
          <a:xfrm>
            <a:off x="3359355" y="253929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1" name="橢圓 110"/>
          <p:cNvSpPr/>
          <p:nvPr/>
        </p:nvSpPr>
        <p:spPr>
          <a:xfrm>
            <a:off x="7492017" y="198250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2" name="橢圓 111"/>
          <p:cNvSpPr/>
          <p:nvPr/>
        </p:nvSpPr>
        <p:spPr>
          <a:xfrm>
            <a:off x="7040440" y="201486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3" name="橢圓 112"/>
          <p:cNvSpPr/>
          <p:nvPr/>
        </p:nvSpPr>
        <p:spPr>
          <a:xfrm>
            <a:off x="6308390" y="184107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4" name="橢圓 113"/>
          <p:cNvSpPr/>
          <p:nvPr/>
        </p:nvSpPr>
        <p:spPr>
          <a:xfrm>
            <a:off x="6601991" y="259205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5" name="橢圓 114"/>
          <p:cNvSpPr/>
          <p:nvPr/>
        </p:nvSpPr>
        <p:spPr>
          <a:xfrm>
            <a:off x="6280043" y="203864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6" name="橢圓 115"/>
          <p:cNvSpPr/>
          <p:nvPr/>
        </p:nvSpPr>
        <p:spPr>
          <a:xfrm>
            <a:off x="2425772" y="2421361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7" name="橢圓 116"/>
          <p:cNvSpPr/>
          <p:nvPr/>
        </p:nvSpPr>
        <p:spPr>
          <a:xfrm>
            <a:off x="2309734" y="275575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8" name="橢圓 117"/>
          <p:cNvSpPr/>
          <p:nvPr/>
        </p:nvSpPr>
        <p:spPr>
          <a:xfrm>
            <a:off x="2640490" y="2796520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9" name="橢圓 118"/>
          <p:cNvSpPr/>
          <p:nvPr/>
        </p:nvSpPr>
        <p:spPr>
          <a:xfrm>
            <a:off x="1706046" y="2606370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0" name="橢圓 119"/>
          <p:cNvSpPr/>
          <p:nvPr/>
        </p:nvSpPr>
        <p:spPr>
          <a:xfrm>
            <a:off x="2731624" y="276903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1" name="橢圓 120"/>
          <p:cNvSpPr/>
          <p:nvPr/>
        </p:nvSpPr>
        <p:spPr>
          <a:xfrm>
            <a:off x="1357862" y="2939893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" name="橢圓 121"/>
          <p:cNvSpPr/>
          <p:nvPr/>
        </p:nvSpPr>
        <p:spPr>
          <a:xfrm>
            <a:off x="1226705" y="2981633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3" name="橢圓 122"/>
          <p:cNvSpPr/>
          <p:nvPr/>
        </p:nvSpPr>
        <p:spPr>
          <a:xfrm>
            <a:off x="2490511" y="2637452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4" name="橢圓 123"/>
          <p:cNvSpPr/>
          <p:nvPr/>
        </p:nvSpPr>
        <p:spPr>
          <a:xfrm>
            <a:off x="2383033" y="289786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5" name="橢圓 124"/>
          <p:cNvSpPr/>
          <p:nvPr/>
        </p:nvSpPr>
        <p:spPr>
          <a:xfrm>
            <a:off x="2178185" y="278421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6" name="橢圓 125"/>
          <p:cNvSpPr/>
          <p:nvPr/>
        </p:nvSpPr>
        <p:spPr>
          <a:xfrm>
            <a:off x="2751034" y="286321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7" name="橢圓 126"/>
          <p:cNvSpPr/>
          <p:nvPr/>
        </p:nvSpPr>
        <p:spPr>
          <a:xfrm>
            <a:off x="6894260" y="102203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8" name="橢圓 127"/>
          <p:cNvSpPr/>
          <p:nvPr/>
        </p:nvSpPr>
        <p:spPr>
          <a:xfrm>
            <a:off x="7030702" y="104903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9" name="橢圓 128"/>
          <p:cNvSpPr/>
          <p:nvPr/>
        </p:nvSpPr>
        <p:spPr>
          <a:xfrm>
            <a:off x="6701710" y="101584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0" name="橢圓 129"/>
          <p:cNvSpPr/>
          <p:nvPr/>
        </p:nvSpPr>
        <p:spPr>
          <a:xfrm>
            <a:off x="4690089" y="297886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1" name="橢圓 130"/>
          <p:cNvSpPr/>
          <p:nvPr/>
        </p:nvSpPr>
        <p:spPr>
          <a:xfrm>
            <a:off x="4744089" y="287752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2" name="橢圓 131"/>
          <p:cNvSpPr/>
          <p:nvPr/>
        </p:nvSpPr>
        <p:spPr>
          <a:xfrm>
            <a:off x="7099702" y="2850520"/>
            <a:ext cx="45719" cy="45719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" name="橢圓 132"/>
          <p:cNvSpPr/>
          <p:nvPr/>
        </p:nvSpPr>
        <p:spPr>
          <a:xfrm>
            <a:off x="7323305" y="2877520"/>
            <a:ext cx="45719" cy="4571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4" name="橢圓 133"/>
          <p:cNvSpPr/>
          <p:nvPr/>
        </p:nvSpPr>
        <p:spPr>
          <a:xfrm>
            <a:off x="4485556" y="145061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5" name="橢圓 134"/>
          <p:cNvSpPr/>
          <p:nvPr/>
        </p:nvSpPr>
        <p:spPr>
          <a:xfrm>
            <a:off x="4343602" y="141769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6" name="橢圓 135"/>
          <p:cNvSpPr/>
          <p:nvPr/>
        </p:nvSpPr>
        <p:spPr>
          <a:xfrm>
            <a:off x="4690089" y="186497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7" name="橢圓 136"/>
          <p:cNvSpPr/>
          <p:nvPr/>
        </p:nvSpPr>
        <p:spPr>
          <a:xfrm>
            <a:off x="4717089" y="14846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8" name="橢圓 137"/>
          <p:cNvSpPr/>
          <p:nvPr/>
        </p:nvSpPr>
        <p:spPr>
          <a:xfrm>
            <a:off x="4397602" y="15116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9" name="橢圓 138"/>
          <p:cNvSpPr/>
          <p:nvPr/>
        </p:nvSpPr>
        <p:spPr>
          <a:xfrm>
            <a:off x="4570177" y="159796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0" name="橢圓 139"/>
          <p:cNvSpPr/>
          <p:nvPr/>
        </p:nvSpPr>
        <p:spPr>
          <a:xfrm>
            <a:off x="4605149" y="146954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1" name="橢圓 140"/>
          <p:cNvSpPr/>
          <p:nvPr/>
        </p:nvSpPr>
        <p:spPr>
          <a:xfrm>
            <a:off x="5231548" y="83150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2" name="橢圓 141"/>
          <p:cNvSpPr/>
          <p:nvPr/>
        </p:nvSpPr>
        <p:spPr>
          <a:xfrm>
            <a:off x="3066843" y="4111537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" name="橢圓 142"/>
          <p:cNvSpPr/>
          <p:nvPr/>
        </p:nvSpPr>
        <p:spPr>
          <a:xfrm>
            <a:off x="3420227" y="4325849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5" name="橢圓 144"/>
          <p:cNvSpPr/>
          <p:nvPr/>
        </p:nvSpPr>
        <p:spPr>
          <a:xfrm>
            <a:off x="5689824" y="2441322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10609664" y="5303129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9525">
                  <a:solidFill>
                    <a:srgbClr val="FF66FF"/>
                  </a:solidFill>
                  <a:prstDash val="solid"/>
                </a:ln>
                <a:solidFill>
                  <a:srgbClr val="FF66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中</a:t>
            </a:r>
            <a:endParaRPr lang="zh-TW" altLang="en-US" sz="5400" b="1" cap="none" spc="0" dirty="0">
              <a:ln w="9525">
                <a:solidFill>
                  <a:srgbClr val="FF66FF"/>
                </a:solidFill>
                <a:prstDash val="solid"/>
              </a:ln>
              <a:solidFill>
                <a:srgbClr val="FF66FF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713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7" y="323609"/>
            <a:ext cx="12053887" cy="6188555"/>
          </a:xfrm>
        </p:spPr>
      </p:pic>
      <p:sp>
        <p:nvSpPr>
          <p:cNvPr id="4" name="橢圓 3"/>
          <p:cNvSpPr/>
          <p:nvPr/>
        </p:nvSpPr>
        <p:spPr>
          <a:xfrm>
            <a:off x="5706444" y="2554487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653981" y="2509936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5769855" y="2482936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5512693" y="241469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6097884" y="2563151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6073456" y="2500714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5868292" y="2504034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5841292" y="241469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5769855" y="2428045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5767240" y="2563151"/>
            <a:ext cx="45719" cy="45719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橢圓 14"/>
          <p:cNvSpPr/>
          <p:nvPr/>
        </p:nvSpPr>
        <p:spPr>
          <a:xfrm>
            <a:off x="5835950" y="2581487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5922292" y="228468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5791415" y="228612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5821886" y="2477034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橢圓 19"/>
          <p:cNvSpPr/>
          <p:nvPr/>
        </p:nvSpPr>
        <p:spPr>
          <a:xfrm>
            <a:off x="5668345" y="2626038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5973017" y="2394361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5731139" y="2629581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5923460" y="2581487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5910334" y="2399805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6200390" y="258791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5895292" y="2651763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橢圓 28"/>
          <p:cNvSpPr/>
          <p:nvPr/>
        </p:nvSpPr>
        <p:spPr>
          <a:xfrm>
            <a:off x="5895292" y="2755992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6199832" y="215453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6023645" y="211517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橢圓 31"/>
          <p:cNvSpPr/>
          <p:nvPr/>
        </p:nvSpPr>
        <p:spPr>
          <a:xfrm>
            <a:off x="5848886" y="203417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橢圓 32"/>
          <p:cNvSpPr/>
          <p:nvPr/>
        </p:nvSpPr>
        <p:spPr>
          <a:xfrm>
            <a:off x="5926020" y="203650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橢圓 33"/>
          <p:cNvSpPr/>
          <p:nvPr/>
        </p:nvSpPr>
        <p:spPr>
          <a:xfrm>
            <a:off x="6403242" y="234066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橢圓 34"/>
          <p:cNvSpPr/>
          <p:nvPr/>
        </p:nvSpPr>
        <p:spPr>
          <a:xfrm>
            <a:off x="5422590" y="2402600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5179588" y="231168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5713240" y="3007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6131390" y="278275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橢圓 38"/>
          <p:cNvSpPr/>
          <p:nvPr/>
        </p:nvSpPr>
        <p:spPr>
          <a:xfrm>
            <a:off x="6159292" y="284836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橢圓 39"/>
          <p:cNvSpPr/>
          <p:nvPr/>
        </p:nvSpPr>
        <p:spPr>
          <a:xfrm>
            <a:off x="6062089" y="279436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橢圓 40"/>
          <p:cNvSpPr/>
          <p:nvPr/>
        </p:nvSpPr>
        <p:spPr>
          <a:xfrm>
            <a:off x="6086561" y="285680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橢圓 41"/>
          <p:cNvSpPr/>
          <p:nvPr/>
        </p:nvSpPr>
        <p:spPr>
          <a:xfrm>
            <a:off x="5614345" y="208039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橢圓 42"/>
          <p:cNvSpPr/>
          <p:nvPr/>
        </p:nvSpPr>
        <p:spPr>
          <a:xfrm>
            <a:off x="5476590" y="2132440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橢圓 43"/>
          <p:cNvSpPr/>
          <p:nvPr/>
        </p:nvSpPr>
        <p:spPr>
          <a:xfrm>
            <a:off x="5722822" y="191897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橢圓 44"/>
          <p:cNvSpPr/>
          <p:nvPr/>
        </p:nvSpPr>
        <p:spPr>
          <a:xfrm>
            <a:off x="5762303" y="1975086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橢圓 45"/>
          <p:cNvSpPr/>
          <p:nvPr/>
        </p:nvSpPr>
        <p:spPr>
          <a:xfrm>
            <a:off x="5776833" y="2060182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橢圓 46"/>
          <p:cNvSpPr/>
          <p:nvPr/>
        </p:nvSpPr>
        <p:spPr>
          <a:xfrm>
            <a:off x="5706444" y="2029331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橢圓 47"/>
          <p:cNvSpPr/>
          <p:nvPr/>
        </p:nvSpPr>
        <p:spPr>
          <a:xfrm>
            <a:off x="5808950" y="93950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橢圓 48"/>
          <p:cNvSpPr/>
          <p:nvPr/>
        </p:nvSpPr>
        <p:spPr>
          <a:xfrm>
            <a:off x="5693841" y="761334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橢圓 49"/>
          <p:cNvSpPr/>
          <p:nvPr/>
        </p:nvSpPr>
        <p:spPr>
          <a:xfrm>
            <a:off x="6761695" y="885506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橢圓 50"/>
          <p:cNvSpPr/>
          <p:nvPr/>
        </p:nvSpPr>
        <p:spPr>
          <a:xfrm>
            <a:off x="6647710" y="3007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橢圓 51"/>
          <p:cNvSpPr/>
          <p:nvPr/>
        </p:nvSpPr>
        <p:spPr>
          <a:xfrm>
            <a:off x="6562088" y="3007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" name="橢圓 52"/>
          <p:cNvSpPr/>
          <p:nvPr/>
        </p:nvSpPr>
        <p:spPr>
          <a:xfrm>
            <a:off x="6508088" y="2953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橢圓 53"/>
          <p:cNvSpPr/>
          <p:nvPr/>
        </p:nvSpPr>
        <p:spPr>
          <a:xfrm>
            <a:off x="6438277" y="296738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橢圓 54"/>
          <p:cNvSpPr/>
          <p:nvPr/>
        </p:nvSpPr>
        <p:spPr>
          <a:xfrm>
            <a:off x="6368466" y="292486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6227390" y="2816695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橢圓 56"/>
          <p:cNvSpPr/>
          <p:nvPr/>
        </p:nvSpPr>
        <p:spPr>
          <a:xfrm>
            <a:off x="6342857" y="285680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3560241" y="193733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4042706" y="1375817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4015706" y="1469540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" name="橢圓 60"/>
          <p:cNvSpPr/>
          <p:nvPr/>
        </p:nvSpPr>
        <p:spPr>
          <a:xfrm>
            <a:off x="4116053" y="1456643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" name="橢圓 61"/>
          <p:cNvSpPr/>
          <p:nvPr/>
        </p:nvSpPr>
        <p:spPr>
          <a:xfrm>
            <a:off x="3481792" y="2139557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" name="橢圓 62"/>
          <p:cNvSpPr/>
          <p:nvPr/>
        </p:nvSpPr>
        <p:spPr>
          <a:xfrm>
            <a:off x="3937428" y="2872036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橢圓 63"/>
          <p:cNvSpPr/>
          <p:nvPr/>
        </p:nvSpPr>
        <p:spPr>
          <a:xfrm>
            <a:off x="3897466" y="2734791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橢圓 65"/>
          <p:cNvSpPr/>
          <p:nvPr/>
        </p:nvSpPr>
        <p:spPr>
          <a:xfrm>
            <a:off x="3997116" y="2802634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" name="橢圓 66"/>
          <p:cNvSpPr/>
          <p:nvPr/>
        </p:nvSpPr>
        <p:spPr>
          <a:xfrm>
            <a:off x="4212543" y="2794369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" name="橢圓 67"/>
          <p:cNvSpPr/>
          <p:nvPr/>
        </p:nvSpPr>
        <p:spPr>
          <a:xfrm>
            <a:off x="4458168" y="2524336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9" name="橢圓 68"/>
          <p:cNvSpPr/>
          <p:nvPr/>
        </p:nvSpPr>
        <p:spPr>
          <a:xfrm>
            <a:off x="4008164" y="2707791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" name="橢圓 69"/>
          <p:cNvSpPr/>
          <p:nvPr/>
        </p:nvSpPr>
        <p:spPr>
          <a:xfrm>
            <a:off x="4752638" y="228468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2" name="橢圓 71"/>
          <p:cNvSpPr/>
          <p:nvPr/>
        </p:nvSpPr>
        <p:spPr>
          <a:xfrm>
            <a:off x="3883428" y="2941438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3" name="橢圓 72"/>
          <p:cNvSpPr/>
          <p:nvPr/>
        </p:nvSpPr>
        <p:spPr>
          <a:xfrm>
            <a:off x="3954164" y="2606370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4" name="橢圓 73"/>
          <p:cNvSpPr/>
          <p:nvPr/>
        </p:nvSpPr>
        <p:spPr>
          <a:xfrm>
            <a:off x="4256630" y="2899036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5" name="橢圓 74"/>
          <p:cNvSpPr/>
          <p:nvPr/>
        </p:nvSpPr>
        <p:spPr>
          <a:xfrm>
            <a:off x="4106564" y="2758770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6" name="橢圓 75"/>
          <p:cNvSpPr/>
          <p:nvPr/>
        </p:nvSpPr>
        <p:spPr>
          <a:xfrm>
            <a:off x="4218498" y="2715036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7" name="橢圓 76"/>
          <p:cNvSpPr/>
          <p:nvPr/>
        </p:nvSpPr>
        <p:spPr>
          <a:xfrm>
            <a:off x="3935649" y="2805350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8" name="橢圓 77"/>
          <p:cNvSpPr/>
          <p:nvPr/>
        </p:nvSpPr>
        <p:spPr>
          <a:xfrm>
            <a:off x="5177548" y="299657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9" name="橢圓 78"/>
          <p:cNvSpPr/>
          <p:nvPr/>
        </p:nvSpPr>
        <p:spPr>
          <a:xfrm>
            <a:off x="5179588" y="318135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0" name="橢圓 79"/>
          <p:cNvSpPr/>
          <p:nvPr/>
        </p:nvSpPr>
        <p:spPr>
          <a:xfrm>
            <a:off x="5403233" y="2999165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" name="橢圓 80"/>
          <p:cNvSpPr/>
          <p:nvPr/>
        </p:nvSpPr>
        <p:spPr>
          <a:xfrm>
            <a:off x="5285548" y="296738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2" name="橢圓 81"/>
          <p:cNvSpPr/>
          <p:nvPr/>
        </p:nvSpPr>
        <p:spPr>
          <a:xfrm>
            <a:off x="5140097" y="330772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3" name="橢圓 82"/>
          <p:cNvSpPr/>
          <p:nvPr/>
        </p:nvSpPr>
        <p:spPr>
          <a:xfrm>
            <a:off x="5059097" y="341788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4" name="橢圓 83"/>
          <p:cNvSpPr/>
          <p:nvPr/>
        </p:nvSpPr>
        <p:spPr>
          <a:xfrm>
            <a:off x="5281418" y="31197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橢圓 84"/>
          <p:cNvSpPr/>
          <p:nvPr/>
        </p:nvSpPr>
        <p:spPr>
          <a:xfrm>
            <a:off x="5046374" y="326785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6" name="橢圓 85"/>
          <p:cNvSpPr/>
          <p:nvPr/>
        </p:nvSpPr>
        <p:spPr>
          <a:xfrm>
            <a:off x="2348067" y="3822197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7" name="橢圓 86"/>
          <p:cNvSpPr/>
          <p:nvPr/>
        </p:nvSpPr>
        <p:spPr>
          <a:xfrm>
            <a:off x="2419348" y="3615745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8" name="橢圓 87"/>
          <p:cNvSpPr/>
          <p:nvPr/>
        </p:nvSpPr>
        <p:spPr>
          <a:xfrm>
            <a:off x="2536680" y="3390887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9" name="橢圓 88"/>
          <p:cNvSpPr/>
          <p:nvPr/>
        </p:nvSpPr>
        <p:spPr>
          <a:xfrm>
            <a:off x="2446348" y="3822197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0" name="橢圓 89"/>
          <p:cNvSpPr/>
          <p:nvPr/>
        </p:nvSpPr>
        <p:spPr>
          <a:xfrm>
            <a:off x="2536680" y="4105225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1" name="橢圓 90"/>
          <p:cNvSpPr/>
          <p:nvPr/>
        </p:nvSpPr>
        <p:spPr>
          <a:xfrm>
            <a:off x="5708104" y="184107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" name="橢圓 91"/>
          <p:cNvSpPr/>
          <p:nvPr/>
        </p:nvSpPr>
        <p:spPr>
          <a:xfrm>
            <a:off x="5689824" y="176675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3" name="橢圓 92"/>
          <p:cNvSpPr/>
          <p:nvPr/>
        </p:nvSpPr>
        <p:spPr>
          <a:xfrm>
            <a:off x="5668345" y="169940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4" name="橢圓 93"/>
          <p:cNvSpPr/>
          <p:nvPr/>
        </p:nvSpPr>
        <p:spPr>
          <a:xfrm>
            <a:off x="5660137" y="163245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5" name="橢圓 94"/>
          <p:cNvSpPr/>
          <p:nvPr/>
        </p:nvSpPr>
        <p:spPr>
          <a:xfrm>
            <a:off x="5731139" y="14306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6" name="橢圓 95"/>
          <p:cNvSpPr/>
          <p:nvPr/>
        </p:nvSpPr>
        <p:spPr>
          <a:xfrm>
            <a:off x="5599981" y="154335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7" name="橢圓 96"/>
          <p:cNvSpPr/>
          <p:nvPr/>
        </p:nvSpPr>
        <p:spPr>
          <a:xfrm>
            <a:off x="5626443" y="141769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8" name="橢圓 97"/>
          <p:cNvSpPr/>
          <p:nvPr/>
        </p:nvSpPr>
        <p:spPr>
          <a:xfrm>
            <a:off x="5668345" y="155957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9" name="橢圓 98"/>
          <p:cNvSpPr/>
          <p:nvPr/>
        </p:nvSpPr>
        <p:spPr>
          <a:xfrm>
            <a:off x="5530590" y="154594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0" name="橢圓 99"/>
          <p:cNvSpPr/>
          <p:nvPr/>
        </p:nvSpPr>
        <p:spPr>
          <a:xfrm>
            <a:off x="5681294" y="135218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1" name="橢圓 100"/>
          <p:cNvSpPr/>
          <p:nvPr/>
        </p:nvSpPr>
        <p:spPr>
          <a:xfrm>
            <a:off x="5449590" y="148364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2" name="橢圓 101"/>
          <p:cNvSpPr/>
          <p:nvPr/>
        </p:nvSpPr>
        <p:spPr>
          <a:xfrm>
            <a:off x="5419835" y="155957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3" name="橢圓 102"/>
          <p:cNvSpPr/>
          <p:nvPr/>
        </p:nvSpPr>
        <p:spPr>
          <a:xfrm>
            <a:off x="5387895" y="1488395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4" name="橢圓 103"/>
          <p:cNvSpPr/>
          <p:nvPr/>
        </p:nvSpPr>
        <p:spPr>
          <a:xfrm>
            <a:off x="5690570" y="127429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5" name="橢圓 104"/>
          <p:cNvSpPr/>
          <p:nvPr/>
        </p:nvSpPr>
        <p:spPr>
          <a:xfrm>
            <a:off x="3366227" y="266103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6" name="橢圓 105"/>
          <p:cNvSpPr/>
          <p:nvPr/>
        </p:nvSpPr>
        <p:spPr>
          <a:xfrm>
            <a:off x="3711743" y="2983379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7" name="橢圓 106"/>
          <p:cNvSpPr/>
          <p:nvPr/>
        </p:nvSpPr>
        <p:spPr>
          <a:xfrm>
            <a:off x="3366227" y="2850520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8" name="橢圓 107"/>
          <p:cNvSpPr/>
          <p:nvPr/>
        </p:nvSpPr>
        <p:spPr>
          <a:xfrm>
            <a:off x="3245197" y="2701992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9" name="橢圓 108"/>
          <p:cNvSpPr/>
          <p:nvPr/>
        </p:nvSpPr>
        <p:spPr>
          <a:xfrm>
            <a:off x="3764982" y="2684243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0" name="橢圓 109"/>
          <p:cNvSpPr/>
          <p:nvPr/>
        </p:nvSpPr>
        <p:spPr>
          <a:xfrm>
            <a:off x="3359355" y="2539294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1" name="橢圓 110"/>
          <p:cNvSpPr/>
          <p:nvPr/>
        </p:nvSpPr>
        <p:spPr>
          <a:xfrm>
            <a:off x="7492017" y="1982502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2" name="橢圓 111"/>
          <p:cNvSpPr/>
          <p:nvPr/>
        </p:nvSpPr>
        <p:spPr>
          <a:xfrm>
            <a:off x="7040440" y="201486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3" name="橢圓 112"/>
          <p:cNvSpPr/>
          <p:nvPr/>
        </p:nvSpPr>
        <p:spPr>
          <a:xfrm>
            <a:off x="6308390" y="184107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4" name="橢圓 113"/>
          <p:cNvSpPr/>
          <p:nvPr/>
        </p:nvSpPr>
        <p:spPr>
          <a:xfrm>
            <a:off x="6601991" y="259205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5" name="橢圓 114"/>
          <p:cNvSpPr/>
          <p:nvPr/>
        </p:nvSpPr>
        <p:spPr>
          <a:xfrm>
            <a:off x="6280043" y="203864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6" name="橢圓 115"/>
          <p:cNvSpPr/>
          <p:nvPr/>
        </p:nvSpPr>
        <p:spPr>
          <a:xfrm>
            <a:off x="2425772" y="2421361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7" name="橢圓 116"/>
          <p:cNvSpPr/>
          <p:nvPr/>
        </p:nvSpPr>
        <p:spPr>
          <a:xfrm>
            <a:off x="2309734" y="2755756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8" name="橢圓 117"/>
          <p:cNvSpPr/>
          <p:nvPr/>
        </p:nvSpPr>
        <p:spPr>
          <a:xfrm>
            <a:off x="2640490" y="2796520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9" name="橢圓 118"/>
          <p:cNvSpPr/>
          <p:nvPr/>
        </p:nvSpPr>
        <p:spPr>
          <a:xfrm>
            <a:off x="1706046" y="2606370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0" name="橢圓 119"/>
          <p:cNvSpPr/>
          <p:nvPr/>
        </p:nvSpPr>
        <p:spPr>
          <a:xfrm>
            <a:off x="2731624" y="2769036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1" name="橢圓 120"/>
          <p:cNvSpPr/>
          <p:nvPr/>
        </p:nvSpPr>
        <p:spPr>
          <a:xfrm>
            <a:off x="1357862" y="2939893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" name="橢圓 121"/>
          <p:cNvSpPr/>
          <p:nvPr/>
        </p:nvSpPr>
        <p:spPr>
          <a:xfrm>
            <a:off x="1226705" y="2981633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3" name="橢圓 122"/>
          <p:cNvSpPr/>
          <p:nvPr/>
        </p:nvSpPr>
        <p:spPr>
          <a:xfrm>
            <a:off x="2490511" y="2637452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4" name="橢圓 123"/>
          <p:cNvSpPr/>
          <p:nvPr/>
        </p:nvSpPr>
        <p:spPr>
          <a:xfrm>
            <a:off x="2383033" y="2897868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5" name="橢圓 124"/>
          <p:cNvSpPr/>
          <p:nvPr/>
        </p:nvSpPr>
        <p:spPr>
          <a:xfrm>
            <a:off x="2178185" y="2784214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6" name="橢圓 125"/>
          <p:cNvSpPr/>
          <p:nvPr/>
        </p:nvSpPr>
        <p:spPr>
          <a:xfrm>
            <a:off x="2751034" y="2863218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7" name="橢圓 126"/>
          <p:cNvSpPr/>
          <p:nvPr/>
        </p:nvSpPr>
        <p:spPr>
          <a:xfrm>
            <a:off x="6894260" y="102203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8" name="橢圓 127"/>
          <p:cNvSpPr/>
          <p:nvPr/>
        </p:nvSpPr>
        <p:spPr>
          <a:xfrm>
            <a:off x="7030702" y="104903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9" name="橢圓 128"/>
          <p:cNvSpPr/>
          <p:nvPr/>
        </p:nvSpPr>
        <p:spPr>
          <a:xfrm>
            <a:off x="6701710" y="101584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0" name="橢圓 129"/>
          <p:cNvSpPr/>
          <p:nvPr/>
        </p:nvSpPr>
        <p:spPr>
          <a:xfrm>
            <a:off x="4690089" y="2978868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1" name="橢圓 130"/>
          <p:cNvSpPr/>
          <p:nvPr/>
        </p:nvSpPr>
        <p:spPr>
          <a:xfrm>
            <a:off x="4744089" y="2877520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2" name="橢圓 131"/>
          <p:cNvSpPr/>
          <p:nvPr/>
        </p:nvSpPr>
        <p:spPr>
          <a:xfrm>
            <a:off x="7099702" y="2850520"/>
            <a:ext cx="45719" cy="4571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" name="橢圓 132"/>
          <p:cNvSpPr/>
          <p:nvPr/>
        </p:nvSpPr>
        <p:spPr>
          <a:xfrm>
            <a:off x="7323305" y="2877520"/>
            <a:ext cx="45719" cy="45719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4" name="橢圓 133"/>
          <p:cNvSpPr/>
          <p:nvPr/>
        </p:nvSpPr>
        <p:spPr>
          <a:xfrm>
            <a:off x="4485556" y="145061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5" name="橢圓 134"/>
          <p:cNvSpPr/>
          <p:nvPr/>
        </p:nvSpPr>
        <p:spPr>
          <a:xfrm>
            <a:off x="4343602" y="141769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6" name="橢圓 135"/>
          <p:cNvSpPr/>
          <p:nvPr/>
        </p:nvSpPr>
        <p:spPr>
          <a:xfrm>
            <a:off x="4690089" y="186497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7" name="橢圓 136"/>
          <p:cNvSpPr/>
          <p:nvPr/>
        </p:nvSpPr>
        <p:spPr>
          <a:xfrm>
            <a:off x="4717089" y="14846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8" name="橢圓 137"/>
          <p:cNvSpPr/>
          <p:nvPr/>
        </p:nvSpPr>
        <p:spPr>
          <a:xfrm>
            <a:off x="4397602" y="15116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9" name="橢圓 138"/>
          <p:cNvSpPr/>
          <p:nvPr/>
        </p:nvSpPr>
        <p:spPr>
          <a:xfrm>
            <a:off x="4570177" y="159796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0" name="橢圓 139"/>
          <p:cNvSpPr/>
          <p:nvPr/>
        </p:nvSpPr>
        <p:spPr>
          <a:xfrm>
            <a:off x="4605149" y="146954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1" name="橢圓 140"/>
          <p:cNvSpPr/>
          <p:nvPr/>
        </p:nvSpPr>
        <p:spPr>
          <a:xfrm>
            <a:off x="5231548" y="831506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2" name="橢圓 141"/>
          <p:cNvSpPr/>
          <p:nvPr/>
        </p:nvSpPr>
        <p:spPr>
          <a:xfrm>
            <a:off x="3066843" y="4111537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" name="橢圓 142"/>
          <p:cNvSpPr/>
          <p:nvPr/>
        </p:nvSpPr>
        <p:spPr>
          <a:xfrm>
            <a:off x="3420227" y="4325849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4" name="橢圓 143"/>
          <p:cNvSpPr/>
          <p:nvPr/>
        </p:nvSpPr>
        <p:spPr>
          <a:xfrm>
            <a:off x="5689824" y="2441322"/>
            <a:ext cx="55279" cy="54619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10609664" y="5303129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9525">
                  <a:solidFill>
                    <a:srgbClr val="FF66FF"/>
                  </a:solidFill>
                  <a:prstDash val="solid"/>
                </a:ln>
                <a:solidFill>
                  <a:srgbClr val="FF66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平</a:t>
            </a:r>
            <a:endParaRPr lang="zh-TW" altLang="en-US" sz="5400" b="1" cap="none" spc="0" dirty="0">
              <a:ln w="9525">
                <a:solidFill>
                  <a:srgbClr val="FF66FF"/>
                </a:solidFill>
                <a:prstDash val="solid"/>
              </a:ln>
              <a:solidFill>
                <a:srgbClr val="FF66FF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708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7" y="323609"/>
            <a:ext cx="12053887" cy="6188555"/>
          </a:xfrm>
        </p:spPr>
      </p:pic>
      <p:sp>
        <p:nvSpPr>
          <p:cNvPr id="4" name="橢圓 3"/>
          <p:cNvSpPr/>
          <p:nvPr/>
        </p:nvSpPr>
        <p:spPr>
          <a:xfrm>
            <a:off x="5706444" y="2554487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653981" y="2509936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5769855" y="2482936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5512693" y="2414699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6097884" y="2563151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6073456" y="2500714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5868292" y="2504034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5841292" y="2414699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5769855" y="2428045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5767240" y="2563151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橢圓 14"/>
          <p:cNvSpPr/>
          <p:nvPr/>
        </p:nvSpPr>
        <p:spPr>
          <a:xfrm>
            <a:off x="5835950" y="2581487"/>
            <a:ext cx="144000" cy="14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5922292" y="2284689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5791415" y="2286129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5821886" y="2477034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橢圓 19"/>
          <p:cNvSpPr/>
          <p:nvPr/>
        </p:nvSpPr>
        <p:spPr>
          <a:xfrm>
            <a:off x="5668345" y="2626038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5973017" y="2394361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5731139" y="2629581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5923460" y="2581487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5910334" y="2399805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6200390" y="2587914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5895292" y="2651763"/>
            <a:ext cx="144000" cy="14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橢圓 28"/>
          <p:cNvSpPr/>
          <p:nvPr/>
        </p:nvSpPr>
        <p:spPr>
          <a:xfrm>
            <a:off x="5895292" y="2755992"/>
            <a:ext cx="144000" cy="14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6199832" y="2154538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6023645" y="2115171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橢圓 31"/>
          <p:cNvSpPr/>
          <p:nvPr/>
        </p:nvSpPr>
        <p:spPr>
          <a:xfrm>
            <a:off x="5848886" y="2034171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橢圓 32"/>
          <p:cNvSpPr/>
          <p:nvPr/>
        </p:nvSpPr>
        <p:spPr>
          <a:xfrm>
            <a:off x="5926020" y="2036502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橢圓 33"/>
          <p:cNvSpPr/>
          <p:nvPr/>
        </p:nvSpPr>
        <p:spPr>
          <a:xfrm>
            <a:off x="6403242" y="2340662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橢圓 34"/>
          <p:cNvSpPr/>
          <p:nvPr/>
        </p:nvSpPr>
        <p:spPr>
          <a:xfrm>
            <a:off x="5422590" y="2402600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5179588" y="2311689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5713240" y="3007034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6131390" y="2782756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橢圓 38"/>
          <p:cNvSpPr/>
          <p:nvPr/>
        </p:nvSpPr>
        <p:spPr>
          <a:xfrm>
            <a:off x="6159292" y="2848369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橢圓 39"/>
          <p:cNvSpPr/>
          <p:nvPr/>
        </p:nvSpPr>
        <p:spPr>
          <a:xfrm>
            <a:off x="6062089" y="2794369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橢圓 40"/>
          <p:cNvSpPr/>
          <p:nvPr/>
        </p:nvSpPr>
        <p:spPr>
          <a:xfrm>
            <a:off x="6086561" y="2856806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橢圓 41"/>
          <p:cNvSpPr/>
          <p:nvPr/>
        </p:nvSpPr>
        <p:spPr>
          <a:xfrm>
            <a:off x="5614345" y="2080399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橢圓 42"/>
          <p:cNvSpPr/>
          <p:nvPr/>
        </p:nvSpPr>
        <p:spPr>
          <a:xfrm>
            <a:off x="5476590" y="2132440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橢圓 43"/>
          <p:cNvSpPr/>
          <p:nvPr/>
        </p:nvSpPr>
        <p:spPr>
          <a:xfrm>
            <a:off x="5722822" y="1918974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橢圓 44"/>
          <p:cNvSpPr/>
          <p:nvPr/>
        </p:nvSpPr>
        <p:spPr>
          <a:xfrm>
            <a:off x="5762303" y="1975086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橢圓 45"/>
          <p:cNvSpPr/>
          <p:nvPr/>
        </p:nvSpPr>
        <p:spPr>
          <a:xfrm>
            <a:off x="5776833" y="2060182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橢圓 46"/>
          <p:cNvSpPr/>
          <p:nvPr/>
        </p:nvSpPr>
        <p:spPr>
          <a:xfrm>
            <a:off x="5706444" y="2029331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橢圓 47"/>
          <p:cNvSpPr/>
          <p:nvPr/>
        </p:nvSpPr>
        <p:spPr>
          <a:xfrm>
            <a:off x="5808950" y="939506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橢圓 48"/>
          <p:cNvSpPr/>
          <p:nvPr/>
        </p:nvSpPr>
        <p:spPr>
          <a:xfrm>
            <a:off x="5693841" y="761334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橢圓 49"/>
          <p:cNvSpPr/>
          <p:nvPr/>
        </p:nvSpPr>
        <p:spPr>
          <a:xfrm>
            <a:off x="6761695" y="885506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橢圓 50"/>
          <p:cNvSpPr/>
          <p:nvPr/>
        </p:nvSpPr>
        <p:spPr>
          <a:xfrm>
            <a:off x="6647710" y="3007034"/>
            <a:ext cx="144000" cy="14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橢圓 51"/>
          <p:cNvSpPr/>
          <p:nvPr/>
        </p:nvSpPr>
        <p:spPr>
          <a:xfrm>
            <a:off x="6562088" y="3007034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" name="橢圓 52"/>
          <p:cNvSpPr/>
          <p:nvPr/>
        </p:nvSpPr>
        <p:spPr>
          <a:xfrm>
            <a:off x="6508088" y="2953034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橢圓 53"/>
          <p:cNvSpPr/>
          <p:nvPr/>
        </p:nvSpPr>
        <p:spPr>
          <a:xfrm>
            <a:off x="6438277" y="2967384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橢圓 54"/>
          <p:cNvSpPr/>
          <p:nvPr/>
        </p:nvSpPr>
        <p:spPr>
          <a:xfrm>
            <a:off x="6368466" y="2924868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6227390" y="2816695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橢圓 56"/>
          <p:cNvSpPr/>
          <p:nvPr/>
        </p:nvSpPr>
        <p:spPr>
          <a:xfrm>
            <a:off x="6342857" y="2856806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3560241" y="1937334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4042706" y="1375817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4015706" y="1469540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" name="橢圓 60"/>
          <p:cNvSpPr/>
          <p:nvPr/>
        </p:nvSpPr>
        <p:spPr>
          <a:xfrm>
            <a:off x="4116053" y="1456643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" name="橢圓 61"/>
          <p:cNvSpPr/>
          <p:nvPr/>
        </p:nvSpPr>
        <p:spPr>
          <a:xfrm>
            <a:off x="3481792" y="2139557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" name="橢圓 62"/>
          <p:cNvSpPr/>
          <p:nvPr/>
        </p:nvSpPr>
        <p:spPr>
          <a:xfrm>
            <a:off x="3937428" y="2872036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橢圓 63"/>
          <p:cNvSpPr/>
          <p:nvPr/>
        </p:nvSpPr>
        <p:spPr>
          <a:xfrm>
            <a:off x="3897466" y="2734791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橢圓 65"/>
          <p:cNvSpPr/>
          <p:nvPr/>
        </p:nvSpPr>
        <p:spPr>
          <a:xfrm>
            <a:off x="3997116" y="2802634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" name="橢圓 66"/>
          <p:cNvSpPr/>
          <p:nvPr/>
        </p:nvSpPr>
        <p:spPr>
          <a:xfrm>
            <a:off x="4212543" y="2794369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" name="橢圓 67"/>
          <p:cNvSpPr/>
          <p:nvPr/>
        </p:nvSpPr>
        <p:spPr>
          <a:xfrm>
            <a:off x="4458168" y="2524336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9" name="橢圓 68"/>
          <p:cNvSpPr/>
          <p:nvPr/>
        </p:nvSpPr>
        <p:spPr>
          <a:xfrm>
            <a:off x="4008164" y="2707791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" name="橢圓 69"/>
          <p:cNvSpPr/>
          <p:nvPr/>
        </p:nvSpPr>
        <p:spPr>
          <a:xfrm>
            <a:off x="4752638" y="2284689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2" name="橢圓 71"/>
          <p:cNvSpPr/>
          <p:nvPr/>
        </p:nvSpPr>
        <p:spPr>
          <a:xfrm>
            <a:off x="3883428" y="2941438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3" name="橢圓 72"/>
          <p:cNvSpPr/>
          <p:nvPr/>
        </p:nvSpPr>
        <p:spPr>
          <a:xfrm>
            <a:off x="3954164" y="2606370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4" name="橢圓 73"/>
          <p:cNvSpPr/>
          <p:nvPr/>
        </p:nvSpPr>
        <p:spPr>
          <a:xfrm>
            <a:off x="4256630" y="2899036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5" name="橢圓 74"/>
          <p:cNvSpPr/>
          <p:nvPr/>
        </p:nvSpPr>
        <p:spPr>
          <a:xfrm>
            <a:off x="4106564" y="2758770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6" name="橢圓 75"/>
          <p:cNvSpPr/>
          <p:nvPr/>
        </p:nvSpPr>
        <p:spPr>
          <a:xfrm>
            <a:off x="4218498" y="2715036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7" name="橢圓 76"/>
          <p:cNvSpPr/>
          <p:nvPr/>
        </p:nvSpPr>
        <p:spPr>
          <a:xfrm>
            <a:off x="3935649" y="2805350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8" name="橢圓 77"/>
          <p:cNvSpPr/>
          <p:nvPr/>
        </p:nvSpPr>
        <p:spPr>
          <a:xfrm>
            <a:off x="5177548" y="2996571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9" name="橢圓 78"/>
          <p:cNvSpPr/>
          <p:nvPr/>
        </p:nvSpPr>
        <p:spPr>
          <a:xfrm>
            <a:off x="5179588" y="3181354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0" name="橢圓 79"/>
          <p:cNvSpPr/>
          <p:nvPr/>
        </p:nvSpPr>
        <p:spPr>
          <a:xfrm>
            <a:off x="5403233" y="2999165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" name="橢圓 80"/>
          <p:cNvSpPr/>
          <p:nvPr/>
        </p:nvSpPr>
        <p:spPr>
          <a:xfrm>
            <a:off x="5285548" y="2967384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2" name="橢圓 81"/>
          <p:cNvSpPr/>
          <p:nvPr/>
        </p:nvSpPr>
        <p:spPr>
          <a:xfrm>
            <a:off x="5140097" y="3307724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3" name="橢圓 82"/>
          <p:cNvSpPr/>
          <p:nvPr/>
        </p:nvSpPr>
        <p:spPr>
          <a:xfrm>
            <a:off x="5059097" y="3417887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4" name="橢圓 83"/>
          <p:cNvSpPr/>
          <p:nvPr/>
        </p:nvSpPr>
        <p:spPr>
          <a:xfrm>
            <a:off x="5281418" y="3119734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橢圓 84"/>
          <p:cNvSpPr/>
          <p:nvPr/>
        </p:nvSpPr>
        <p:spPr>
          <a:xfrm>
            <a:off x="5046374" y="3267858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6" name="橢圓 85"/>
          <p:cNvSpPr/>
          <p:nvPr/>
        </p:nvSpPr>
        <p:spPr>
          <a:xfrm>
            <a:off x="2348067" y="3822197"/>
            <a:ext cx="144000" cy="14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7" name="橢圓 86"/>
          <p:cNvSpPr/>
          <p:nvPr/>
        </p:nvSpPr>
        <p:spPr>
          <a:xfrm>
            <a:off x="2419348" y="3615745"/>
            <a:ext cx="144000" cy="14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8" name="橢圓 87"/>
          <p:cNvSpPr/>
          <p:nvPr/>
        </p:nvSpPr>
        <p:spPr>
          <a:xfrm>
            <a:off x="2536680" y="3390887"/>
            <a:ext cx="144000" cy="14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9" name="橢圓 88"/>
          <p:cNvSpPr/>
          <p:nvPr/>
        </p:nvSpPr>
        <p:spPr>
          <a:xfrm>
            <a:off x="2446348" y="3822197"/>
            <a:ext cx="144000" cy="14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0" name="橢圓 89"/>
          <p:cNvSpPr/>
          <p:nvPr/>
        </p:nvSpPr>
        <p:spPr>
          <a:xfrm>
            <a:off x="2536680" y="4105225"/>
            <a:ext cx="144000" cy="14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1" name="橢圓 90"/>
          <p:cNvSpPr/>
          <p:nvPr/>
        </p:nvSpPr>
        <p:spPr>
          <a:xfrm>
            <a:off x="5708104" y="1841072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" name="橢圓 91"/>
          <p:cNvSpPr/>
          <p:nvPr/>
        </p:nvSpPr>
        <p:spPr>
          <a:xfrm>
            <a:off x="5689824" y="1766753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3" name="橢圓 92"/>
          <p:cNvSpPr/>
          <p:nvPr/>
        </p:nvSpPr>
        <p:spPr>
          <a:xfrm>
            <a:off x="5668345" y="1699403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4" name="橢圓 93"/>
          <p:cNvSpPr/>
          <p:nvPr/>
        </p:nvSpPr>
        <p:spPr>
          <a:xfrm>
            <a:off x="5660137" y="1632459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5" name="橢圓 94"/>
          <p:cNvSpPr/>
          <p:nvPr/>
        </p:nvSpPr>
        <p:spPr>
          <a:xfrm>
            <a:off x="5731139" y="1430631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6" name="橢圓 95"/>
          <p:cNvSpPr/>
          <p:nvPr/>
        </p:nvSpPr>
        <p:spPr>
          <a:xfrm>
            <a:off x="5599981" y="1543357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7" name="橢圓 96"/>
          <p:cNvSpPr/>
          <p:nvPr/>
        </p:nvSpPr>
        <p:spPr>
          <a:xfrm>
            <a:off x="5626443" y="1417691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8" name="橢圓 97"/>
          <p:cNvSpPr/>
          <p:nvPr/>
        </p:nvSpPr>
        <p:spPr>
          <a:xfrm>
            <a:off x="5668345" y="1559572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9" name="橢圓 98"/>
          <p:cNvSpPr/>
          <p:nvPr/>
        </p:nvSpPr>
        <p:spPr>
          <a:xfrm>
            <a:off x="5530590" y="1545942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0" name="橢圓 99"/>
          <p:cNvSpPr/>
          <p:nvPr/>
        </p:nvSpPr>
        <p:spPr>
          <a:xfrm>
            <a:off x="5681294" y="1352183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1" name="橢圓 100"/>
          <p:cNvSpPr/>
          <p:nvPr/>
        </p:nvSpPr>
        <p:spPr>
          <a:xfrm>
            <a:off x="5449590" y="1483643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2" name="橢圓 101"/>
          <p:cNvSpPr/>
          <p:nvPr/>
        </p:nvSpPr>
        <p:spPr>
          <a:xfrm>
            <a:off x="5419835" y="1559572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3" name="橢圓 102"/>
          <p:cNvSpPr/>
          <p:nvPr/>
        </p:nvSpPr>
        <p:spPr>
          <a:xfrm>
            <a:off x="5387895" y="1488395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4" name="橢圓 103"/>
          <p:cNvSpPr/>
          <p:nvPr/>
        </p:nvSpPr>
        <p:spPr>
          <a:xfrm>
            <a:off x="5690570" y="1274299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5" name="橢圓 104"/>
          <p:cNvSpPr/>
          <p:nvPr/>
        </p:nvSpPr>
        <p:spPr>
          <a:xfrm>
            <a:off x="3366227" y="2661036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6" name="橢圓 105"/>
          <p:cNvSpPr/>
          <p:nvPr/>
        </p:nvSpPr>
        <p:spPr>
          <a:xfrm>
            <a:off x="3711743" y="2983379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7" name="橢圓 106"/>
          <p:cNvSpPr/>
          <p:nvPr/>
        </p:nvSpPr>
        <p:spPr>
          <a:xfrm>
            <a:off x="3366227" y="2850520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8" name="橢圓 107"/>
          <p:cNvSpPr/>
          <p:nvPr/>
        </p:nvSpPr>
        <p:spPr>
          <a:xfrm>
            <a:off x="3245197" y="2701992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9" name="橢圓 108"/>
          <p:cNvSpPr/>
          <p:nvPr/>
        </p:nvSpPr>
        <p:spPr>
          <a:xfrm>
            <a:off x="3764982" y="2684243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0" name="橢圓 109"/>
          <p:cNvSpPr/>
          <p:nvPr/>
        </p:nvSpPr>
        <p:spPr>
          <a:xfrm>
            <a:off x="3359355" y="2539294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1" name="橢圓 110"/>
          <p:cNvSpPr/>
          <p:nvPr/>
        </p:nvSpPr>
        <p:spPr>
          <a:xfrm>
            <a:off x="7492017" y="1982502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2" name="橢圓 111"/>
          <p:cNvSpPr/>
          <p:nvPr/>
        </p:nvSpPr>
        <p:spPr>
          <a:xfrm>
            <a:off x="7040440" y="2014862"/>
            <a:ext cx="144000" cy="14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3" name="橢圓 112"/>
          <p:cNvSpPr/>
          <p:nvPr/>
        </p:nvSpPr>
        <p:spPr>
          <a:xfrm>
            <a:off x="6308390" y="1841072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4" name="橢圓 113"/>
          <p:cNvSpPr/>
          <p:nvPr/>
        </p:nvSpPr>
        <p:spPr>
          <a:xfrm>
            <a:off x="6601991" y="2592054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5" name="橢圓 114"/>
          <p:cNvSpPr/>
          <p:nvPr/>
        </p:nvSpPr>
        <p:spPr>
          <a:xfrm>
            <a:off x="6280043" y="2038644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6" name="橢圓 115"/>
          <p:cNvSpPr/>
          <p:nvPr/>
        </p:nvSpPr>
        <p:spPr>
          <a:xfrm>
            <a:off x="2425772" y="2421361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7" name="橢圓 116"/>
          <p:cNvSpPr/>
          <p:nvPr/>
        </p:nvSpPr>
        <p:spPr>
          <a:xfrm>
            <a:off x="2309734" y="2755756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8" name="橢圓 117"/>
          <p:cNvSpPr/>
          <p:nvPr/>
        </p:nvSpPr>
        <p:spPr>
          <a:xfrm>
            <a:off x="2640490" y="2796520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9" name="橢圓 118"/>
          <p:cNvSpPr/>
          <p:nvPr/>
        </p:nvSpPr>
        <p:spPr>
          <a:xfrm>
            <a:off x="1706046" y="2606370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0" name="橢圓 119"/>
          <p:cNvSpPr/>
          <p:nvPr/>
        </p:nvSpPr>
        <p:spPr>
          <a:xfrm>
            <a:off x="2731624" y="2769036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1" name="橢圓 120"/>
          <p:cNvSpPr/>
          <p:nvPr/>
        </p:nvSpPr>
        <p:spPr>
          <a:xfrm>
            <a:off x="1357862" y="2939893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" name="橢圓 121"/>
          <p:cNvSpPr/>
          <p:nvPr/>
        </p:nvSpPr>
        <p:spPr>
          <a:xfrm>
            <a:off x="1226705" y="2981633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3" name="橢圓 122"/>
          <p:cNvSpPr/>
          <p:nvPr/>
        </p:nvSpPr>
        <p:spPr>
          <a:xfrm>
            <a:off x="2490511" y="2637452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4" name="橢圓 123"/>
          <p:cNvSpPr/>
          <p:nvPr/>
        </p:nvSpPr>
        <p:spPr>
          <a:xfrm>
            <a:off x="2383033" y="2897868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5" name="橢圓 124"/>
          <p:cNvSpPr/>
          <p:nvPr/>
        </p:nvSpPr>
        <p:spPr>
          <a:xfrm>
            <a:off x="2178185" y="2784214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6" name="橢圓 125"/>
          <p:cNvSpPr/>
          <p:nvPr/>
        </p:nvSpPr>
        <p:spPr>
          <a:xfrm>
            <a:off x="2751034" y="2863218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7" name="橢圓 126"/>
          <p:cNvSpPr/>
          <p:nvPr/>
        </p:nvSpPr>
        <p:spPr>
          <a:xfrm>
            <a:off x="6894260" y="1022038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8" name="橢圓 127"/>
          <p:cNvSpPr/>
          <p:nvPr/>
        </p:nvSpPr>
        <p:spPr>
          <a:xfrm>
            <a:off x="7030702" y="1049038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9" name="橢圓 128"/>
          <p:cNvSpPr/>
          <p:nvPr/>
        </p:nvSpPr>
        <p:spPr>
          <a:xfrm>
            <a:off x="6701710" y="1015846"/>
            <a:ext cx="144000" cy="1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0" name="橢圓 129"/>
          <p:cNvSpPr/>
          <p:nvPr/>
        </p:nvSpPr>
        <p:spPr>
          <a:xfrm>
            <a:off x="4690089" y="2978868"/>
            <a:ext cx="144000" cy="14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1" name="橢圓 130"/>
          <p:cNvSpPr/>
          <p:nvPr/>
        </p:nvSpPr>
        <p:spPr>
          <a:xfrm>
            <a:off x="4744089" y="2877520"/>
            <a:ext cx="144000" cy="14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2" name="橢圓 131"/>
          <p:cNvSpPr/>
          <p:nvPr/>
        </p:nvSpPr>
        <p:spPr>
          <a:xfrm>
            <a:off x="7099702" y="2850520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" name="橢圓 132"/>
          <p:cNvSpPr/>
          <p:nvPr/>
        </p:nvSpPr>
        <p:spPr>
          <a:xfrm>
            <a:off x="7323305" y="2877520"/>
            <a:ext cx="144000" cy="14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4" name="橢圓 133"/>
          <p:cNvSpPr/>
          <p:nvPr/>
        </p:nvSpPr>
        <p:spPr>
          <a:xfrm>
            <a:off x="4485556" y="1450618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5" name="橢圓 134"/>
          <p:cNvSpPr/>
          <p:nvPr/>
        </p:nvSpPr>
        <p:spPr>
          <a:xfrm>
            <a:off x="4343602" y="1417691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6" name="橢圓 135"/>
          <p:cNvSpPr/>
          <p:nvPr/>
        </p:nvSpPr>
        <p:spPr>
          <a:xfrm>
            <a:off x="4690089" y="1864974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7" name="橢圓 136"/>
          <p:cNvSpPr/>
          <p:nvPr/>
        </p:nvSpPr>
        <p:spPr>
          <a:xfrm>
            <a:off x="4717089" y="1484631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8" name="橢圓 137"/>
          <p:cNvSpPr/>
          <p:nvPr/>
        </p:nvSpPr>
        <p:spPr>
          <a:xfrm>
            <a:off x="4397602" y="1511631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9" name="橢圓 138"/>
          <p:cNvSpPr/>
          <p:nvPr/>
        </p:nvSpPr>
        <p:spPr>
          <a:xfrm>
            <a:off x="4570177" y="1597962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0" name="橢圓 139"/>
          <p:cNvSpPr/>
          <p:nvPr/>
        </p:nvSpPr>
        <p:spPr>
          <a:xfrm>
            <a:off x="4605149" y="1469540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1" name="橢圓 140"/>
          <p:cNvSpPr/>
          <p:nvPr/>
        </p:nvSpPr>
        <p:spPr>
          <a:xfrm>
            <a:off x="5231548" y="831506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2" name="橢圓 141"/>
          <p:cNvSpPr/>
          <p:nvPr/>
        </p:nvSpPr>
        <p:spPr>
          <a:xfrm>
            <a:off x="3066843" y="4111537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" name="橢圓 142"/>
          <p:cNvSpPr/>
          <p:nvPr/>
        </p:nvSpPr>
        <p:spPr>
          <a:xfrm>
            <a:off x="3420227" y="4325849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4" name="橢圓 143"/>
          <p:cNvSpPr/>
          <p:nvPr/>
        </p:nvSpPr>
        <p:spPr>
          <a:xfrm>
            <a:off x="5689824" y="2441322"/>
            <a:ext cx="144000" cy="14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10600047" y="5303129"/>
            <a:ext cx="896400" cy="923330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9525">
                  <a:solidFill>
                    <a:srgbClr val="FF66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寒</a:t>
            </a:r>
            <a:endParaRPr lang="zh-TW" altLang="en-US" sz="5400" b="1" cap="none" spc="0" dirty="0">
              <a:ln w="9525">
                <a:solidFill>
                  <a:srgbClr val="FF66FF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0206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7" y="323609"/>
            <a:ext cx="12053887" cy="6188555"/>
          </a:xfrm>
        </p:spPr>
      </p:pic>
      <p:sp>
        <p:nvSpPr>
          <p:cNvPr id="4" name="橢圓 3"/>
          <p:cNvSpPr/>
          <p:nvPr/>
        </p:nvSpPr>
        <p:spPr>
          <a:xfrm>
            <a:off x="5706444" y="2554487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653981" y="2509936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5769855" y="2482936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5512693" y="241469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6097884" y="2563151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6073456" y="2500714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5868292" y="2504034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5841292" y="241469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5769855" y="2428045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5767240" y="2563151"/>
            <a:ext cx="45719" cy="45719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橢圓 14"/>
          <p:cNvSpPr/>
          <p:nvPr/>
        </p:nvSpPr>
        <p:spPr>
          <a:xfrm>
            <a:off x="5835950" y="2581487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5922292" y="228468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5791415" y="228612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5821886" y="2477034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橢圓 19"/>
          <p:cNvSpPr/>
          <p:nvPr/>
        </p:nvSpPr>
        <p:spPr>
          <a:xfrm>
            <a:off x="5668345" y="2626038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5973017" y="2394361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5731139" y="2629581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5923460" y="2581487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5910334" y="2399805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6200390" y="258791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5895292" y="2651763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橢圓 28"/>
          <p:cNvSpPr/>
          <p:nvPr/>
        </p:nvSpPr>
        <p:spPr>
          <a:xfrm>
            <a:off x="5895292" y="2755992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6199832" y="215453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6023645" y="211517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橢圓 31"/>
          <p:cNvSpPr/>
          <p:nvPr/>
        </p:nvSpPr>
        <p:spPr>
          <a:xfrm>
            <a:off x="5848886" y="203417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橢圓 32"/>
          <p:cNvSpPr/>
          <p:nvPr/>
        </p:nvSpPr>
        <p:spPr>
          <a:xfrm>
            <a:off x="5926020" y="203650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橢圓 33"/>
          <p:cNvSpPr/>
          <p:nvPr/>
        </p:nvSpPr>
        <p:spPr>
          <a:xfrm>
            <a:off x="6403242" y="234066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橢圓 34"/>
          <p:cNvSpPr/>
          <p:nvPr/>
        </p:nvSpPr>
        <p:spPr>
          <a:xfrm>
            <a:off x="5422590" y="2402600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5179588" y="231168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5713240" y="3007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6131390" y="278275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橢圓 38"/>
          <p:cNvSpPr/>
          <p:nvPr/>
        </p:nvSpPr>
        <p:spPr>
          <a:xfrm>
            <a:off x="6159292" y="284836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橢圓 39"/>
          <p:cNvSpPr/>
          <p:nvPr/>
        </p:nvSpPr>
        <p:spPr>
          <a:xfrm>
            <a:off x="6062089" y="279436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橢圓 40"/>
          <p:cNvSpPr/>
          <p:nvPr/>
        </p:nvSpPr>
        <p:spPr>
          <a:xfrm>
            <a:off x="6086561" y="285680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橢圓 41"/>
          <p:cNvSpPr/>
          <p:nvPr/>
        </p:nvSpPr>
        <p:spPr>
          <a:xfrm>
            <a:off x="5614345" y="2080399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橢圓 42"/>
          <p:cNvSpPr/>
          <p:nvPr/>
        </p:nvSpPr>
        <p:spPr>
          <a:xfrm>
            <a:off x="5476590" y="2132440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橢圓 43"/>
          <p:cNvSpPr/>
          <p:nvPr/>
        </p:nvSpPr>
        <p:spPr>
          <a:xfrm>
            <a:off x="5722822" y="191897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橢圓 44"/>
          <p:cNvSpPr/>
          <p:nvPr/>
        </p:nvSpPr>
        <p:spPr>
          <a:xfrm>
            <a:off x="5762303" y="1975086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橢圓 45"/>
          <p:cNvSpPr/>
          <p:nvPr/>
        </p:nvSpPr>
        <p:spPr>
          <a:xfrm>
            <a:off x="5776833" y="2060182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橢圓 46"/>
          <p:cNvSpPr/>
          <p:nvPr/>
        </p:nvSpPr>
        <p:spPr>
          <a:xfrm>
            <a:off x="5706444" y="2029331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橢圓 47"/>
          <p:cNvSpPr/>
          <p:nvPr/>
        </p:nvSpPr>
        <p:spPr>
          <a:xfrm>
            <a:off x="5808950" y="93950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橢圓 48"/>
          <p:cNvSpPr/>
          <p:nvPr/>
        </p:nvSpPr>
        <p:spPr>
          <a:xfrm>
            <a:off x="5693841" y="761334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橢圓 49"/>
          <p:cNvSpPr/>
          <p:nvPr/>
        </p:nvSpPr>
        <p:spPr>
          <a:xfrm>
            <a:off x="6761695" y="885506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橢圓 50"/>
          <p:cNvSpPr/>
          <p:nvPr/>
        </p:nvSpPr>
        <p:spPr>
          <a:xfrm>
            <a:off x="6647710" y="3007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橢圓 51"/>
          <p:cNvSpPr/>
          <p:nvPr/>
        </p:nvSpPr>
        <p:spPr>
          <a:xfrm>
            <a:off x="6562088" y="3007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" name="橢圓 52"/>
          <p:cNvSpPr/>
          <p:nvPr/>
        </p:nvSpPr>
        <p:spPr>
          <a:xfrm>
            <a:off x="6508088" y="2953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橢圓 53"/>
          <p:cNvSpPr/>
          <p:nvPr/>
        </p:nvSpPr>
        <p:spPr>
          <a:xfrm>
            <a:off x="6438277" y="296738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橢圓 54"/>
          <p:cNvSpPr/>
          <p:nvPr/>
        </p:nvSpPr>
        <p:spPr>
          <a:xfrm>
            <a:off x="6368466" y="292486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6227390" y="2816695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橢圓 56"/>
          <p:cNvSpPr/>
          <p:nvPr/>
        </p:nvSpPr>
        <p:spPr>
          <a:xfrm>
            <a:off x="6342857" y="285680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3560241" y="1937334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4042706" y="1375817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4015706" y="1469540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" name="橢圓 60"/>
          <p:cNvSpPr/>
          <p:nvPr/>
        </p:nvSpPr>
        <p:spPr>
          <a:xfrm>
            <a:off x="4116053" y="1456643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" name="橢圓 61"/>
          <p:cNvSpPr/>
          <p:nvPr/>
        </p:nvSpPr>
        <p:spPr>
          <a:xfrm>
            <a:off x="3481792" y="2139557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" name="橢圓 62"/>
          <p:cNvSpPr/>
          <p:nvPr/>
        </p:nvSpPr>
        <p:spPr>
          <a:xfrm>
            <a:off x="3937428" y="2872036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橢圓 63"/>
          <p:cNvSpPr/>
          <p:nvPr/>
        </p:nvSpPr>
        <p:spPr>
          <a:xfrm>
            <a:off x="3897466" y="2734791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橢圓 65"/>
          <p:cNvSpPr/>
          <p:nvPr/>
        </p:nvSpPr>
        <p:spPr>
          <a:xfrm>
            <a:off x="3997116" y="2802634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" name="橢圓 66"/>
          <p:cNvSpPr/>
          <p:nvPr/>
        </p:nvSpPr>
        <p:spPr>
          <a:xfrm>
            <a:off x="4212543" y="2794369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" name="橢圓 67"/>
          <p:cNvSpPr/>
          <p:nvPr/>
        </p:nvSpPr>
        <p:spPr>
          <a:xfrm>
            <a:off x="4458168" y="2524336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9" name="橢圓 68"/>
          <p:cNvSpPr/>
          <p:nvPr/>
        </p:nvSpPr>
        <p:spPr>
          <a:xfrm>
            <a:off x="4008164" y="2707791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" name="橢圓 69"/>
          <p:cNvSpPr/>
          <p:nvPr/>
        </p:nvSpPr>
        <p:spPr>
          <a:xfrm>
            <a:off x="4752638" y="228468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2" name="橢圓 71"/>
          <p:cNvSpPr/>
          <p:nvPr/>
        </p:nvSpPr>
        <p:spPr>
          <a:xfrm>
            <a:off x="3883428" y="2941438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3" name="橢圓 72"/>
          <p:cNvSpPr/>
          <p:nvPr/>
        </p:nvSpPr>
        <p:spPr>
          <a:xfrm>
            <a:off x="3954164" y="2606370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4" name="橢圓 73"/>
          <p:cNvSpPr/>
          <p:nvPr/>
        </p:nvSpPr>
        <p:spPr>
          <a:xfrm>
            <a:off x="4256630" y="2899036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5" name="橢圓 74"/>
          <p:cNvSpPr/>
          <p:nvPr/>
        </p:nvSpPr>
        <p:spPr>
          <a:xfrm>
            <a:off x="4106564" y="2758770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6" name="橢圓 75"/>
          <p:cNvSpPr/>
          <p:nvPr/>
        </p:nvSpPr>
        <p:spPr>
          <a:xfrm>
            <a:off x="4218498" y="2715036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7" name="橢圓 76"/>
          <p:cNvSpPr/>
          <p:nvPr/>
        </p:nvSpPr>
        <p:spPr>
          <a:xfrm>
            <a:off x="3935649" y="2805350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8" name="橢圓 77"/>
          <p:cNvSpPr/>
          <p:nvPr/>
        </p:nvSpPr>
        <p:spPr>
          <a:xfrm>
            <a:off x="5177548" y="299657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9" name="橢圓 78"/>
          <p:cNvSpPr/>
          <p:nvPr/>
        </p:nvSpPr>
        <p:spPr>
          <a:xfrm>
            <a:off x="5179588" y="318135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0" name="橢圓 79"/>
          <p:cNvSpPr/>
          <p:nvPr/>
        </p:nvSpPr>
        <p:spPr>
          <a:xfrm>
            <a:off x="5403233" y="2999165"/>
            <a:ext cx="54000" cy="54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" name="橢圓 80"/>
          <p:cNvSpPr/>
          <p:nvPr/>
        </p:nvSpPr>
        <p:spPr>
          <a:xfrm>
            <a:off x="5285548" y="296738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2" name="橢圓 81"/>
          <p:cNvSpPr/>
          <p:nvPr/>
        </p:nvSpPr>
        <p:spPr>
          <a:xfrm>
            <a:off x="5140097" y="330772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3" name="橢圓 82"/>
          <p:cNvSpPr/>
          <p:nvPr/>
        </p:nvSpPr>
        <p:spPr>
          <a:xfrm>
            <a:off x="5059097" y="341788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4" name="橢圓 83"/>
          <p:cNvSpPr/>
          <p:nvPr/>
        </p:nvSpPr>
        <p:spPr>
          <a:xfrm>
            <a:off x="5281418" y="311973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橢圓 84"/>
          <p:cNvSpPr/>
          <p:nvPr/>
        </p:nvSpPr>
        <p:spPr>
          <a:xfrm>
            <a:off x="5046374" y="326785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6" name="橢圓 85"/>
          <p:cNvSpPr/>
          <p:nvPr/>
        </p:nvSpPr>
        <p:spPr>
          <a:xfrm>
            <a:off x="2348067" y="3822197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7" name="橢圓 86"/>
          <p:cNvSpPr/>
          <p:nvPr/>
        </p:nvSpPr>
        <p:spPr>
          <a:xfrm>
            <a:off x="2419348" y="3615745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8" name="橢圓 87"/>
          <p:cNvSpPr/>
          <p:nvPr/>
        </p:nvSpPr>
        <p:spPr>
          <a:xfrm>
            <a:off x="2536680" y="3390887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9" name="橢圓 88"/>
          <p:cNvSpPr/>
          <p:nvPr/>
        </p:nvSpPr>
        <p:spPr>
          <a:xfrm>
            <a:off x="2446348" y="3822197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0" name="橢圓 89"/>
          <p:cNvSpPr/>
          <p:nvPr/>
        </p:nvSpPr>
        <p:spPr>
          <a:xfrm>
            <a:off x="2536680" y="4105225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1" name="橢圓 90"/>
          <p:cNvSpPr/>
          <p:nvPr/>
        </p:nvSpPr>
        <p:spPr>
          <a:xfrm>
            <a:off x="5708104" y="184107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" name="橢圓 91"/>
          <p:cNvSpPr/>
          <p:nvPr/>
        </p:nvSpPr>
        <p:spPr>
          <a:xfrm>
            <a:off x="5689824" y="176675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3" name="橢圓 92"/>
          <p:cNvSpPr/>
          <p:nvPr/>
        </p:nvSpPr>
        <p:spPr>
          <a:xfrm>
            <a:off x="5668345" y="169940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4" name="橢圓 93"/>
          <p:cNvSpPr/>
          <p:nvPr/>
        </p:nvSpPr>
        <p:spPr>
          <a:xfrm>
            <a:off x="5660137" y="163245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5" name="橢圓 94"/>
          <p:cNvSpPr/>
          <p:nvPr/>
        </p:nvSpPr>
        <p:spPr>
          <a:xfrm>
            <a:off x="5731139" y="14306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6" name="橢圓 95"/>
          <p:cNvSpPr/>
          <p:nvPr/>
        </p:nvSpPr>
        <p:spPr>
          <a:xfrm>
            <a:off x="5599981" y="1543357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7" name="橢圓 96"/>
          <p:cNvSpPr/>
          <p:nvPr/>
        </p:nvSpPr>
        <p:spPr>
          <a:xfrm>
            <a:off x="5626443" y="141769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8" name="橢圓 97"/>
          <p:cNvSpPr/>
          <p:nvPr/>
        </p:nvSpPr>
        <p:spPr>
          <a:xfrm>
            <a:off x="5668345" y="155957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9" name="橢圓 98"/>
          <p:cNvSpPr/>
          <p:nvPr/>
        </p:nvSpPr>
        <p:spPr>
          <a:xfrm>
            <a:off x="5530590" y="154594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0" name="橢圓 99"/>
          <p:cNvSpPr/>
          <p:nvPr/>
        </p:nvSpPr>
        <p:spPr>
          <a:xfrm>
            <a:off x="5681294" y="135218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1" name="橢圓 100"/>
          <p:cNvSpPr/>
          <p:nvPr/>
        </p:nvSpPr>
        <p:spPr>
          <a:xfrm>
            <a:off x="5449590" y="1483643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2" name="橢圓 101"/>
          <p:cNvSpPr/>
          <p:nvPr/>
        </p:nvSpPr>
        <p:spPr>
          <a:xfrm>
            <a:off x="5419835" y="155957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3" name="橢圓 102"/>
          <p:cNvSpPr/>
          <p:nvPr/>
        </p:nvSpPr>
        <p:spPr>
          <a:xfrm>
            <a:off x="5387895" y="1488395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4" name="橢圓 103"/>
          <p:cNvSpPr/>
          <p:nvPr/>
        </p:nvSpPr>
        <p:spPr>
          <a:xfrm>
            <a:off x="5690570" y="1274299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5" name="橢圓 104"/>
          <p:cNvSpPr/>
          <p:nvPr/>
        </p:nvSpPr>
        <p:spPr>
          <a:xfrm>
            <a:off x="3366227" y="2661036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6" name="橢圓 105"/>
          <p:cNvSpPr/>
          <p:nvPr/>
        </p:nvSpPr>
        <p:spPr>
          <a:xfrm>
            <a:off x="3711743" y="2983379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7" name="橢圓 106"/>
          <p:cNvSpPr/>
          <p:nvPr/>
        </p:nvSpPr>
        <p:spPr>
          <a:xfrm>
            <a:off x="3366227" y="2850520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8" name="橢圓 107"/>
          <p:cNvSpPr/>
          <p:nvPr/>
        </p:nvSpPr>
        <p:spPr>
          <a:xfrm>
            <a:off x="3245197" y="2701992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9" name="橢圓 108"/>
          <p:cNvSpPr/>
          <p:nvPr/>
        </p:nvSpPr>
        <p:spPr>
          <a:xfrm>
            <a:off x="3764982" y="2684243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0" name="橢圓 109"/>
          <p:cNvSpPr/>
          <p:nvPr/>
        </p:nvSpPr>
        <p:spPr>
          <a:xfrm>
            <a:off x="3359355" y="2539294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1" name="橢圓 110"/>
          <p:cNvSpPr/>
          <p:nvPr/>
        </p:nvSpPr>
        <p:spPr>
          <a:xfrm>
            <a:off x="7492017" y="1982502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2" name="橢圓 111"/>
          <p:cNvSpPr/>
          <p:nvPr/>
        </p:nvSpPr>
        <p:spPr>
          <a:xfrm>
            <a:off x="7040440" y="201486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3" name="橢圓 112"/>
          <p:cNvSpPr/>
          <p:nvPr/>
        </p:nvSpPr>
        <p:spPr>
          <a:xfrm>
            <a:off x="6308390" y="184107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4" name="橢圓 113"/>
          <p:cNvSpPr/>
          <p:nvPr/>
        </p:nvSpPr>
        <p:spPr>
          <a:xfrm>
            <a:off x="6601991" y="259205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5" name="橢圓 114"/>
          <p:cNvSpPr/>
          <p:nvPr/>
        </p:nvSpPr>
        <p:spPr>
          <a:xfrm>
            <a:off x="6280043" y="203864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6" name="橢圓 115"/>
          <p:cNvSpPr/>
          <p:nvPr/>
        </p:nvSpPr>
        <p:spPr>
          <a:xfrm>
            <a:off x="2425772" y="2421361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7" name="橢圓 116"/>
          <p:cNvSpPr/>
          <p:nvPr/>
        </p:nvSpPr>
        <p:spPr>
          <a:xfrm>
            <a:off x="2309734" y="2755756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8" name="橢圓 117"/>
          <p:cNvSpPr/>
          <p:nvPr/>
        </p:nvSpPr>
        <p:spPr>
          <a:xfrm>
            <a:off x="2640490" y="2796520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9" name="橢圓 118"/>
          <p:cNvSpPr/>
          <p:nvPr/>
        </p:nvSpPr>
        <p:spPr>
          <a:xfrm>
            <a:off x="1706046" y="2606370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0" name="橢圓 119"/>
          <p:cNvSpPr/>
          <p:nvPr/>
        </p:nvSpPr>
        <p:spPr>
          <a:xfrm>
            <a:off x="2731624" y="2769036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1" name="橢圓 120"/>
          <p:cNvSpPr/>
          <p:nvPr/>
        </p:nvSpPr>
        <p:spPr>
          <a:xfrm>
            <a:off x="1357862" y="2939893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" name="橢圓 121"/>
          <p:cNvSpPr/>
          <p:nvPr/>
        </p:nvSpPr>
        <p:spPr>
          <a:xfrm>
            <a:off x="1226705" y="2981633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3" name="橢圓 122"/>
          <p:cNvSpPr/>
          <p:nvPr/>
        </p:nvSpPr>
        <p:spPr>
          <a:xfrm>
            <a:off x="2490511" y="2637452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4" name="橢圓 123"/>
          <p:cNvSpPr/>
          <p:nvPr/>
        </p:nvSpPr>
        <p:spPr>
          <a:xfrm>
            <a:off x="2383033" y="2897868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5" name="橢圓 124"/>
          <p:cNvSpPr/>
          <p:nvPr/>
        </p:nvSpPr>
        <p:spPr>
          <a:xfrm>
            <a:off x="2178185" y="2784214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6" name="橢圓 125"/>
          <p:cNvSpPr/>
          <p:nvPr/>
        </p:nvSpPr>
        <p:spPr>
          <a:xfrm>
            <a:off x="2751034" y="2863218"/>
            <a:ext cx="54000" cy="5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7" name="橢圓 126"/>
          <p:cNvSpPr/>
          <p:nvPr/>
        </p:nvSpPr>
        <p:spPr>
          <a:xfrm>
            <a:off x="6894260" y="102203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8" name="橢圓 127"/>
          <p:cNvSpPr/>
          <p:nvPr/>
        </p:nvSpPr>
        <p:spPr>
          <a:xfrm>
            <a:off x="7030702" y="104903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9" name="橢圓 128"/>
          <p:cNvSpPr/>
          <p:nvPr/>
        </p:nvSpPr>
        <p:spPr>
          <a:xfrm>
            <a:off x="6701710" y="1015846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0" name="橢圓 129"/>
          <p:cNvSpPr/>
          <p:nvPr/>
        </p:nvSpPr>
        <p:spPr>
          <a:xfrm>
            <a:off x="4690089" y="2978868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1" name="橢圓 130"/>
          <p:cNvSpPr/>
          <p:nvPr/>
        </p:nvSpPr>
        <p:spPr>
          <a:xfrm>
            <a:off x="4744089" y="2877520"/>
            <a:ext cx="54000" cy="54000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2" name="橢圓 131"/>
          <p:cNvSpPr/>
          <p:nvPr/>
        </p:nvSpPr>
        <p:spPr>
          <a:xfrm>
            <a:off x="7099702" y="2850520"/>
            <a:ext cx="45719" cy="4571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" name="橢圓 132"/>
          <p:cNvSpPr/>
          <p:nvPr/>
        </p:nvSpPr>
        <p:spPr>
          <a:xfrm>
            <a:off x="7323305" y="2877520"/>
            <a:ext cx="45719" cy="45719"/>
          </a:xfrm>
          <a:prstGeom prst="ellips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4" name="橢圓 133"/>
          <p:cNvSpPr/>
          <p:nvPr/>
        </p:nvSpPr>
        <p:spPr>
          <a:xfrm>
            <a:off x="4485556" y="1450618"/>
            <a:ext cx="54000" cy="5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5" name="橢圓 134"/>
          <p:cNvSpPr/>
          <p:nvPr/>
        </p:nvSpPr>
        <p:spPr>
          <a:xfrm>
            <a:off x="4343602" y="141769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6" name="橢圓 135"/>
          <p:cNvSpPr/>
          <p:nvPr/>
        </p:nvSpPr>
        <p:spPr>
          <a:xfrm>
            <a:off x="4690089" y="1864974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7" name="橢圓 136"/>
          <p:cNvSpPr/>
          <p:nvPr/>
        </p:nvSpPr>
        <p:spPr>
          <a:xfrm>
            <a:off x="4717089" y="14846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8" name="橢圓 137"/>
          <p:cNvSpPr/>
          <p:nvPr/>
        </p:nvSpPr>
        <p:spPr>
          <a:xfrm>
            <a:off x="4397602" y="1511631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9" name="橢圓 138"/>
          <p:cNvSpPr/>
          <p:nvPr/>
        </p:nvSpPr>
        <p:spPr>
          <a:xfrm>
            <a:off x="4570177" y="1597962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0" name="橢圓 139"/>
          <p:cNvSpPr/>
          <p:nvPr/>
        </p:nvSpPr>
        <p:spPr>
          <a:xfrm>
            <a:off x="4605149" y="1469540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1" name="橢圓 140"/>
          <p:cNvSpPr/>
          <p:nvPr/>
        </p:nvSpPr>
        <p:spPr>
          <a:xfrm>
            <a:off x="5231548" y="831506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2" name="橢圓 141"/>
          <p:cNvSpPr/>
          <p:nvPr/>
        </p:nvSpPr>
        <p:spPr>
          <a:xfrm>
            <a:off x="3066843" y="4111537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" name="橢圓 142"/>
          <p:cNvSpPr/>
          <p:nvPr/>
        </p:nvSpPr>
        <p:spPr>
          <a:xfrm>
            <a:off x="3420227" y="4325849"/>
            <a:ext cx="54000" cy="540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4" name="橢圓 143"/>
          <p:cNvSpPr/>
          <p:nvPr/>
        </p:nvSpPr>
        <p:spPr>
          <a:xfrm>
            <a:off x="5689824" y="2441322"/>
            <a:ext cx="55279" cy="54619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10515790" y="5348396"/>
            <a:ext cx="1608133" cy="923330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9525">
                  <a:solidFill>
                    <a:srgbClr val="FF66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華康飾藝體 Std W5" panose="04020500000000000000" pitchFamily="82" charset="-120"/>
                <a:ea typeface="華康飾藝體 Std W5" panose="04020500000000000000" pitchFamily="82" charset="-120"/>
              </a:rPr>
              <a:t>空污</a:t>
            </a:r>
            <a:endParaRPr lang="zh-TW" altLang="en-US" sz="5400" b="1" cap="none" spc="0" dirty="0">
              <a:ln w="9525">
                <a:solidFill>
                  <a:srgbClr val="FF66FF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華康飾藝體 Std W5" panose="04020500000000000000" pitchFamily="82" charset="-120"/>
              <a:ea typeface="華康飾藝體 Std W5" panose="040205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127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7" y="323609"/>
            <a:ext cx="12053887" cy="6188555"/>
          </a:xfrm>
        </p:spPr>
      </p:pic>
      <p:sp>
        <p:nvSpPr>
          <p:cNvPr id="4" name="橢圓 3"/>
          <p:cNvSpPr/>
          <p:nvPr/>
        </p:nvSpPr>
        <p:spPr>
          <a:xfrm>
            <a:off x="5706444" y="255448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653981" y="250993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5769855" y="248293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5512693" y="241469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6097884" y="256315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6073456" y="250071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5868292" y="2504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5841292" y="241469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5769855" y="2428045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endParaRPr lang="zh-TW" altLang="en-US" sz="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5767240" y="256315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橢圓 14"/>
          <p:cNvSpPr/>
          <p:nvPr/>
        </p:nvSpPr>
        <p:spPr>
          <a:xfrm>
            <a:off x="5835950" y="258148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5922292" y="228468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5791415" y="228612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5821886" y="2477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橢圓 19"/>
          <p:cNvSpPr/>
          <p:nvPr/>
        </p:nvSpPr>
        <p:spPr>
          <a:xfrm>
            <a:off x="5668345" y="262603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5973017" y="239436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5731139" y="262958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5923460" y="258148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5910334" y="2399805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6200390" y="258791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5895292" y="265176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橢圓 28"/>
          <p:cNvSpPr/>
          <p:nvPr/>
        </p:nvSpPr>
        <p:spPr>
          <a:xfrm>
            <a:off x="5895292" y="275599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6199832" y="215453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6023645" y="211517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橢圓 31"/>
          <p:cNvSpPr/>
          <p:nvPr/>
        </p:nvSpPr>
        <p:spPr>
          <a:xfrm>
            <a:off x="5848886" y="203417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橢圓 32"/>
          <p:cNvSpPr/>
          <p:nvPr/>
        </p:nvSpPr>
        <p:spPr>
          <a:xfrm>
            <a:off x="5926020" y="203650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橢圓 33"/>
          <p:cNvSpPr/>
          <p:nvPr/>
        </p:nvSpPr>
        <p:spPr>
          <a:xfrm>
            <a:off x="6403242" y="234066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橢圓 34"/>
          <p:cNvSpPr/>
          <p:nvPr/>
        </p:nvSpPr>
        <p:spPr>
          <a:xfrm>
            <a:off x="5422590" y="240260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5179588" y="231168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5713240" y="3007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6131390" y="278275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橢圓 38"/>
          <p:cNvSpPr/>
          <p:nvPr/>
        </p:nvSpPr>
        <p:spPr>
          <a:xfrm>
            <a:off x="6159292" y="284836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橢圓 39"/>
          <p:cNvSpPr/>
          <p:nvPr/>
        </p:nvSpPr>
        <p:spPr>
          <a:xfrm>
            <a:off x="6062089" y="279436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橢圓 40"/>
          <p:cNvSpPr/>
          <p:nvPr/>
        </p:nvSpPr>
        <p:spPr>
          <a:xfrm>
            <a:off x="6086561" y="285680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橢圓 41"/>
          <p:cNvSpPr/>
          <p:nvPr/>
        </p:nvSpPr>
        <p:spPr>
          <a:xfrm>
            <a:off x="5614345" y="208039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橢圓 42"/>
          <p:cNvSpPr/>
          <p:nvPr/>
        </p:nvSpPr>
        <p:spPr>
          <a:xfrm>
            <a:off x="5476590" y="213244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橢圓 43"/>
          <p:cNvSpPr/>
          <p:nvPr/>
        </p:nvSpPr>
        <p:spPr>
          <a:xfrm>
            <a:off x="5722822" y="191897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橢圓 44"/>
          <p:cNvSpPr/>
          <p:nvPr/>
        </p:nvSpPr>
        <p:spPr>
          <a:xfrm>
            <a:off x="5762303" y="197508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橢圓 45"/>
          <p:cNvSpPr/>
          <p:nvPr/>
        </p:nvSpPr>
        <p:spPr>
          <a:xfrm>
            <a:off x="5776833" y="206018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橢圓 46"/>
          <p:cNvSpPr/>
          <p:nvPr/>
        </p:nvSpPr>
        <p:spPr>
          <a:xfrm>
            <a:off x="5706444" y="202933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橢圓 47"/>
          <p:cNvSpPr/>
          <p:nvPr/>
        </p:nvSpPr>
        <p:spPr>
          <a:xfrm>
            <a:off x="5808950" y="93950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橢圓 48"/>
          <p:cNvSpPr/>
          <p:nvPr/>
        </p:nvSpPr>
        <p:spPr>
          <a:xfrm>
            <a:off x="5693841" y="7613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橢圓 49"/>
          <p:cNvSpPr/>
          <p:nvPr/>
        </p:nvSpPr>
        <p:spPr>
          <a:xfrm>
            <a:off x="6761695" y="88550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橢圓 50"/>
          <p:cNvSpPr/>
          <p:nvPr/>
        </p:nvSpPr>
        <p:spPr>
          <a:xfrm>
            <a:off x="6647710" y="3007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橢圓 51"/>
          <p:cNvSpPr/>
          <p:nvPr/>
        </p:nvSpPr>
        <p:spPr>
          <a:xfrm>
            <a:off x="6562088" y="3007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" name="橢圓 52"/>
          <p:cNvSpPr/>
          <p:nvPr/>
        </p:nvSpPr>
        <p:spPr>
          <a:xfrm>
            <a:off x="6508088" y="29530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橢圓 53"/>
          <p:cNvSpPr/>
          <p:nvPr/>
        </p:nvSpPr>
        <p:spPr>
          <a:xfrm>
            <a:off x="6438277" y="296738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橢圓 54"/>
          <p:cNvSpPr/>
          <p:nvPr/>
        </p:nvSpPr>
        <p:spPr>
          <a:xfrm>
            <a:off x="6368466" y="292486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6227390" y="2816695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橢圓 56"/>
          <p:cNvSpPr/>
          <p:nvPr/>
        </p:nvSpPr>
        <p:spPr>
          <a:xfrm>
            <a:off x="6342857" y="285680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3560241" y="19373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4042706" y="137581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4015706" y="146954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" name="橢圓 60"/>
          <p:cNvSpPr/>
          <p:nvPr/>
        </p:nvSpPr>
        <p:spPr>
          <a:xfrm>
            <a:off x="4116053" y="145664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" name="橢圓 61"/>
          <p:cNvSpPr/>
          <p:nvPr/>
        </p:nvSpPr>
        <p:spPr>
          <a:xfrm>
            <a:off x="3481792" y="213955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" name="橢圓 62"/>
          <p:cNvSpPr/>
          <p:nvPr/>
        </p:nvSpPr>
        <p:spPr>
          <a:xfrm>
            <a:off x="3937428" y="287203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橢圓 63"/>
          <p:cNvSpPr/>
          <p:nvPr/>
        </p:nvSpPr>
        <p:spPr>
          <a:xfrm>
            <a:off x="3897466" y="273479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橢圓 65"/>
          <p:cNvSpPr/>
          <p:nvPr/>
        </p:nvSpPr>
        <p:spPr>
          <a:xfrm>
            <a:off x="3997116" y="28026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" name="橢圓 66"/>
          <p:cNvSpPr/>
          <p:nvPr/>
        </p:nvSpPr>
        <p:spPr>
          <a:xfrm>
            <a:off x="4212543" y="279436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" name="橢圓 67"/>
          <p:cNvSpPr/>
          <p:nvPr/>
        </p:nvSpPr>
        <p:spPr>
          <a:xfrm>
            <a:off x="4458168" y="252433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9" name="橢圓 68"/>
          <p:cNvSpPr/>
          <p:nvPr/>
        </p:nvSpPr>
        <p:spPr>
          <a:xfrm>
            <a:off x="4008164" y="270779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" name="橢圓 69"/>
          <p:cNvSpPr/>
          <p:nvPr/>
        </p:nvSpPr>
        <p:spPr>
          <a:xfrm>
            <a:off x="4752638" y="228468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1" name="橢圓 70"/>
          <p:cNvSpPr/>
          <p:nvPr/>
        </p:nvSpPr>
        <p:spPr>
          <a:xfrm>
            <a:off x="4610568" y="267673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2" name="橢圓 71"/>
          <p:cNvSpPr/>
          <p:nvPr/>
        </p:nvSpPr>
        <p:spPr>
          <a:xfrm>
            <a:off x="3883428" y="294143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3" name="橢圓 72"/>
          <p:cNvSpPr/>
          <p:nvPr/>
        </p:nvSpPr>
        <p:spPr>
          <a:xfrm>
            <a:off x="3954164" y="260637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4" name="橢圓 73"/>
          <p:cNvSpPr/>
          <p:nvPr/>
        </p:nvSpPr>
        <p:spPr>
          <a:xfrm>
            <a:off x="4256630" y="289903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5" name="橢圓 74"/>
          <p:cNvSpPr/>
          <p:nvPr/>
        </p:nvSpPr>
        <p:spPr>
          <a:xfrm>
            <a:off x="4106564" y="275877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6" name="橢圓 75"/>
          <p:cNvSpPr/>
          <p:nvPr/>
        </p:nvSpPr>
        <p:spPr>
          <a:xfrm>
            <a:off x="4218498" y="271503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7" name="橢圓 76"/>
          <p:cNvSpPr/>
          <p:nvPr/>
        </p:nvSpPr>
        <p:spPr>
          <a:xfrm>
            <a:off x="3935649" y="280535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8" name="橢圓 77"/>
          <p:cNvSpPr/>
          <p:nvPr/>
        </p:nvSpPr>
        <p:spPr>
          <a:xfrm>
            <a:off x="5177548" y="299657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9" name="橢圓 78"/>
          <p:cNvSpPr/>
          <p:nvPr/>
        </p:nvSpPr>
        <p:spPr>
          <a:xfrm>
            <a:off x="5179588" y="318135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0" name="橢圓 79"/>
          <p:cNvSpPr/>
          <p:nvPr/>
        </p:nvSpPr>
        <p:spPr>
          <a:xfrm>
            <a:off x="5403233" y="2999165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" name="橢圓 80"/>
          <p:cNvSpPr/>
          <p:nvPr/>
        </p:nvSpPr>
        <p:spPr>
          <a:xfrm>
            <a:off x="5285548" y="296738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2" name="橢圓 81"/>
          <p:cNvSpPr/>
          <p:nvPr/>
        </p:nvSpPr>
        <p:spPr>
          <a:xfrm>
            <a:off x="5140097" y="330772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3" name="橢圓 82"/>
          <p:cNvSpPr/>
          <p:nvPr/>
        </p:nvSpPr>
        <p:spPr>
          <a:xfrm>
            <a:off x="5059097" y="341788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4" name="橢圓 83"/>
          <p:cNvSpPr/>
          <p:nvPr/>
        </p:nvSpPr>
        <p:spPr>
          <a:xfrm>
            <a:off x="5281418" y="311973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橢圓 84"/>
          <p:cNvSpPr/>
          <p:nvPr/>
        </p:nvSpPr>
        <p:spPr>
          <a:xfrm>
            <a:off x="5046374" y="326785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6" name="橢圓 85"/>
          <p:cNvSpPr/>
          <p:nvPr/>
        </p:nvSpPr>
        <p:spPr>
          <a:xfrm>
            <a:off x="2348067" y="382219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7" name="橢圓 86"/>
          <p:cNvSpPr/>
          <p:nvPr/>
        </p:nvSpPr>
        <p:spPr>
          <a:xfrm>
            <a:off x="2419348" y="3615745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8" name="橢圓 87"/>
          <p:cNvSpPr/>
          <p:nvPr/>
        </p:nvSpPr>
        <p:spPr>
          <a:xfrm>
            <a:off x="2536680" y="339088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9" name="橢圓 88"/>
          <p:cNvSpPr/>
          <p:nvPr/>
        </p:nvSpPr>
        <p:spPr>
          <a:xfrm>
            <a:off x="2446348" y="382219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0" name="橢圓 89"/>
          <p:cNvSpPr/>
          <p:nvPr/>
        </p:nvSpPr>
        <p:spPr>
          <a:xfrm>
            <a:off x="2536680" y="4105225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1" name="橢圓 90"/>
          <p:cNvSpPr/>
          <p:nvPr/>
        </p:nvSpPr>
        <p:spPr>
          <a:xfrm>
            <a:off x="5708104" y="184107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" name="橢圓 91"/>
          <p:cNvSpPr/>
          <p:nvPr/>
        </p:nvSpPr>
        <p:spPr>
          <a:xfrm>
            <a:off x="5689824" y="176675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3" name="橢圓 92"/>
          <p:cNvSpPr/>
          <p:nvPr/>
        </p:nvSpPr>
        <p:spPr>
          <a:xfrm>
            <a:off x="5668345" y="169940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4" name="橢圓 93"/>
          <p:cNvSpPr/>
          <p:nvPr/>
        </p:nvSpPr>
        <p:spPr>
          <a:xfrm>
            <a:off x="5660137" y="163245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5" name="橢圓 94"/>
          <p:cNvSpPr/>
          <p:nvPr/>
        </p:nvSpPr>
        <p:spPr>
          <a:xfrm>
            <a:off x="5731139" y="143063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6" name="橢圓 95"/>
          <p:cNvSpPr/>
          <p:nvPr/>
        </p:nvSpPr>
        <p:spPr>
          <a:xfrm>
            <a:off x="5599981" y="154335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7" name="橢圓 96"/>
          <p:cNvSpPr/>
          <p:nvPr/>
        </p:nvSpPr>
        <p:spPr>
          <a:xfrm>
            <a:off x="5626443" y="141769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8" name="橢圓 97"/>
          <p:cNvSpPr/>
          <p:nvPr/>
        </p:nvSpPr>
        <p:spPr>
          <a:xfrm>
            <a:off x="5668345" y="155957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9" name="橢圓 98"/>
          <p:cNvSpPr/>
          <p:nvPr/>
        </p:nvSpPr>
        <p:spPr>
          <a:xfrm>
            <a:off x="5530590" y="154594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0" name="橢圓 99"/>
          <p:cNvSpPr/>
          <p:nvPr/>
        </p:nvSpPr>
        <p:spPr>
          <a:xfrm>
            <a:off x="5681294" y="135218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1" name="橢圓 100"/>
          <p:cNvSpPr/>
          <p:nvPr/>
        </p:nvSpPr>
        <p:spPr>
          <a:xfrm>
            <a:off x="5449590" y="148364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2" name="橢圓 101"/>
          <p:cNvSpPr/>
          <p:nvPr/>
        </p:nvSpPr>
        <p:spPr>
          <a:xfrm>
            <a:off x="5419835" y="155957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3" name="橢圓 102"/>
          <p:cNvSpPr/>
          <p:nvPr/>
        </p:nvSpPr>
        <p:spPr>
          <a:xfrm>
            <a:off x="5387895" y="1488395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4" name="橢圓 103"/>
          <p:cNvSpPr/>
          <p:nvPr/>
        </p:nvSpPr>
        <p:spPr>
          <a:xfrm>
            <a:off x="5690570" y="127429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5" name="橢圓 104"/>
          <p:cNvSpPr/>
          <p:nvPr/>
        </p:nvSpPr>
        <p:spPr>
          <a:xfrm>
            <a:off x="3366227" y="266103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6" name="橢圓 105"/>
          <p:cNvSpPr/>
          <p:nvPr/>
        </p:nvSpPr>
        <p:spPr>
          <a:xfrm>
            <a:off x="3711743" y="298337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7" name="橢圓 106"/>
          <p:cNvSpPr/>
          <p:nvPr/>
        </p:nvSpPr>
        <p:spPr>
          <a:xfrm>
            <a:off x="3366227" y="285052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8" name="橢圓 107"/>
          <p:cNvSpPr/>
          <p:nvPr/>
        </p:nvSpPr>
        <p:spPr>
          <a:xfrm>
            <a:off x="3245197" y="270199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9" name="橢圓 108"/>
          <p:cNvSpPr/>
          <p:nvPr/>
        </p:nvSpPr>
        <p:spPr>
          <a:xfrm>
            <a:off x="3764982" y="268424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0" name="橢圓 109"/>
          <p:cNvSpPr/>
          <p:nvPr/>
        </p:nvSpPr>
        <p:spPr>
          <a:xfrm>
            <a:off x="3359355" y="253929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1" name="橢圓 110"/>
          <p:cNvSpPr/>
          <p:nvPr/>
        </p:nvSpPr>
        <p:spPr>
          <a:xfrm>
            <a:off x="7492017" y="198250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2" name="橢圓 111"/>
          <p:cNvSpPr/>
          <p:nvPr/>
        </p:nvSpPr>
        <p:spPr>
          <a:xfrm>
            <a:off x="7040440" y="201486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3" name="橢圓 112"/>
          <p:cNvSpPr/>
          <p:nvPr/>
        </p:nvSpPr>
        <p:spPr>
          <a:xfrm>
            <a:off x="6308390" y="184107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4" name="橢圓 113"/>
          <p:cNvSpPr/>
          <p:nvPr/>
        </p:nvSpPr>
        <p:spPr>
          <a:xfrm>
            <a:off x="6601991" y="259205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5" name="橢圓 114"/>
          <p:cNvSpPr/>
          <p:nvPr/>
        </p:nvSpPr>
        <p:spPr>
          <a:xfrm>
            <a:off x="6280043" y="203864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6" name="橢圓 115"/>
          <p:cNvSpPr/>
          <p:nvPr/>
        </p:nvSpPr>
        <p:spPr>
          <a:xfrm>
            <a:off x="2425772" y="242136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7" name="橢圓 116"/>
          <p:cNvSpPr/>
          <p:nvPr/>
        </p:nvSpPr>
        <p:spPr>
          <a:xfrm>
            <a:off x="2309734" y="275575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8" name="橢圓 117"/>
          <p:cNvSpPr/>
          <p:nvPr/>
        </p:nvSpPr>
        <p:spPr>
          <a:xfrm>
            <a:off x="2640490" y="279652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9" name="橢圓 118"/>
          <p:cNvSpPr/>
          <p:nvPr/>
        </p:nvSpPr>
        <p:spPr>
          <a:xfrm>
            <a:off x="1706046" y="260637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0" name="橢圓 119"/>
          <p:cNvSpPr/>
          <p:nvPr/>
        </p:nvSpPr>
        <p:spPr>
          <a:xfrm>
            <a:off x="2731624" y="276903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1" name="橢圓 120"/>
          <p:cNvSpPr/>
          <p:nvPr/>
        </p:nvSpPr>
        <p:spPr>
          <a:xfrm>
            <a:off x="1357862" y="293989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" name="橢圓 121"/>
          <p:cNvSpPr/>
          <p:nvPr/>
        </p:nvSpPr>
        <p:spPr>
          <a:xfrm>
            <a:off x="1226705" y="2981633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3" name="橢圓 122"/>
          <p:cNvSpPr/>
          <p:nvPr/>
        </p:nvSpPr>
        <p:spPr>
          <a:xfrm>
            <a:off x="2490511" y="263745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4" name="橢圓 123"/>
          <p:cNvSpPr/>
          <p:nvPr/>
        </p:nvSpPr>
        <p:spPr>
          <a:xfrm>
            <a:off x="2383033" y="289786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5" name="橢圓 124"/>
          <p:cNvSpPr/>
          <p:nvPr/>
        </p:nvSpPr>
        <p:spPr>
          <a:xfrm>
            <a:off x="2178185" y="278421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6" name="橢圓 125"/>
          <p:cNvSpPr/>
          <p:nvPr/>
        </p:nvSpPr>
        <p:spPr>
          <a:xfrm>
            <a:off x="2751034" y="286321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7" name="橢圓 126"/>
          <p:cNvSpPr/>
          <p:nvPr/>
        </p:nvSpPr>
        <p:spPr>
          <a:xfrm>
            <a:off x="6894260" y="102203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8" name="橢圓 127"/>
          <p:cNvSpPr/>
          <p:nvPr/>
        </p:nvSpPr>
        <p:spPr>
          <a:xfrm>
            <a:off x="7030702" y="104903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9" name="橢圓 128"/>
          <p:cNvSpPr/>
          <p:nvPr/>
        </p:nvSpPr>
        <p:spPr>
          <a:xfrm>
            <a:off x="6701710" y="101584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0" name="橢圓 129"/>
          <p:cNvSpPr/>
          <p:nvPr/>
        </p:nvSpPr>
        <p:spPr>
          <a:xfrm>
            <a:off x="4690089" y="297886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1" name="橢圓 130"/>
          <p:cNvSpPr/>
          <p:nvPr/>
        </p:nvSpPr>
        <p:spPr>
          <a:xfrm>
            <a:off x="4744089" y="287752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2" name="橢圓 131"/>
          <p:cNvSpPr/>
          <p:nvPr/>
        </p:nvSpPr>
        <p:spPr>
          <a:xfrm>
            <a:off x="7099702" y="285052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" name="橢圓 132"/>
          <p:cNvSpPr/>
          <p:nvPr/>
        </p:nvSpPr>
        <p:spPr>
          <a:xfrm>
            <a:off x="7323305" y="287752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4" name="橢圓 133"/>
          <p:cNvSpPr/>
          <p:nvPr/>
        </p:nvSpPr>
        <p:spPr>
          <a:xfrm>
            <a:off x="4485556" y="1450618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123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5" name="橢圓 134"/>
          <p:cNvSpPr/>
          <p:nvPr/>
        </p:nvSpPr>
        <p:spPr>
          <a:xfrm>
            <a:off x="4343602" y="141769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124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6" name="橢圓 135"/>
          <p:cNvSpPr/>
          <p:nvPr/>
        </p:nvSpPr>
        <p:spPr>
          <a:xfrm>
            <a:off x="4690089" y="1864974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125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7" name="橢圓 136"/>
          <p:cNvSpPr/>
          <p:nvPr/>
        </p:nvSpPr>
        <p:spPr>
          <a:xfrm>
            <a:off x="4717089" y="148463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126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8" name="橢圓 137"/>
          <p:cNvSpPr/>
          <p:nvPr/>
        </p:nvSpPr>
        <p:spPr>
          <a:xfrm>
            <a:off x="4397602" y="1511631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127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9" name="橢圓 138"/>
          <p:cNvSpPr/>
          <p:nvPr/>
        </p:nvSpPr>
        <p:spPr>
          <a:xfrm>
            <a:off x="4570177" y="1597962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128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0" name="橢圓 139"/>
          <p:cNvSpPr/>
          <p:nvPr/>
        </p:nvSpPr>
        <p:spPr>
          <a:xfrm>
            <a:off x="4605149" y="1469540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129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1" name="橢圓 140"/>
          <p:cNvSpPr/>
          <p:nvPr/>
        </p:nvSpPr>
        <p:spPr>
          <a:xfrm>
            <a:off x="5231548" y="831506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130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2" name="橢圓 141"/>
          <p:cNvSpPr/>
          <p:nvPr/>
        </p:nvSpPr>
        <p:spPr>
          <a:xfrm>
            <a:off x="3066843" y="4111537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131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" name="橢圓 142"/>
          <p:cNvSpPr/>
          <p:nvPr/>
        </p:nvSpPr>
        <p:spPr>
          <a:xfrm>
            <a:off x="3420227" y="432584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"/>
              </a:lnSpc>
            </a:pPr>
            <a:r>
              <a:rPr lang="en-US" altLang="zh-TW" sz="2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132</a:t>
            </a:r>
            <a:endParaRPr lang="zh-TW" altLang="en-US" sz="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238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953</Words>
  <Application>Microsoft Office PowerPoint</Application>
  <PresentationFormat>寬螢幕</PresentationFormat>
  <Paragraphs>951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6" baseType="lpstr">
      <vt:lpstr>華康飾藝體 Std W5</vt:lpstr>
      <vt:lpstr>微軟正黑體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58</cp:revision>
  <dcterms:created xsi:type="dcterms:W3CDTF">2023-03-16T08:53:42Z</dcterms:created>
  <dcterms:modified xsi:type="dcterms:W3CDTF">2023-03-21T11:29:09Z</dcterms:modified>
</cp:coreProperties>
</file>